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9" r:id="rId2"/>
    <p:sldId id="297" r:id="rId3"/>
    <p:sldId id="294" r:id="rId4"/>
    <p:sldId id="260" r:id="rId5"/>
    <p:sldId id="262" r:id="rId6"/>
    <p:sldId id="293" r:id="rId7"/>
    <p:sldId id="292" r:id="rId8"/>
    <p:sldId id="263" r:id="rId9"/>
    <p:sldId id="261" r:id="rId10"/>
    <p:sldId id="274" r:id="rId11"/>
    <p:sldId id="266" r:id="rId12"/>
    <p:sldId id="264" r:id="rId13"/>
    <p:sldId id="265" r:id="rId14"/>
    <p:sldId id="267" r:id="rId15"/>
    <p:sldId id="269" r:id="rId16"/>
    <p:sldId id="268" r:id="rId17"/>
    <p:sldId id="270" r:id="rId18"/>
    <p:sldId id="271" r:id="rId19"/>
    <p:sldId id="276" r:id="rId20"/>
    <p:sldId id="275" r:id="rId21"/>
    <p:sldId id="277" r:id="rId22"/>
    <p:sldId id="285" r:id="rId23"/>
    <p:sldId id="288" r:id="rId24"/>
    <p:sldId id="289" r:id="rId25"/>
    <p:sldId id="295" r:id="rId26"/>
    <p:sldId id="298" r:id="rId27"/>
    <p:sldId id="287" r:id="rId28"/>
    <p:sldId id="296" r:id="rId29"/>
    <p:sldId id="286" r:id="rId30"/>
    <p:sldId id="300" r:id="rId31"/>
    <p:sldId id="299" r:id="rId32"/>
    <p:sldId id="282" r:id="rId3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hhashi Tomohiko" initials="OT" lastIdx="4" clrIdx="0">
    <p:extLst>
      <p:ext uri="{19B8F6BF-5375-455C-9EA6-DF929625EA0E}">
        <p15:presenceInfo xmlns:p15="http://schemas.microsoft.com/office/powerpoint/2012/main" userId="1b3c0a4a96ab6d6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6060"/>
    <a:srgbClr val="0481CE"/>
    <a:srgbClr val="06BAA9"/>
    <a:srgbClr val="D5FFFE"/>
    <a:srgbClr val="D5EFFF"/>
    <a:srgbClr val="F4FEFE"/>
    <a:srgbClr val="23E9E4"/>
    <a:srgbClr val="56C816"/>
    <a:srgbClr val="77E937"/>
    <a:srgbClr val="FC3E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98" autoAdjust="0"/>
    <p:restoredTop sz="92506" autoAdjust="0"/>
  </p:normalViewPr>
  <p:slideViewPr>
    <p:cSldViewPr snapToGrid="0">
      <p:cViewPr varScale="1">
        <p:scale>
          <a:sx n="114" d="100"/>
          <a:sy n="114" d="100"/>
        </p:scale>
        <p:origin x="5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hhashi Tomohiko" userId="1b3c0a4a96ab6d63" providerId="LiveId" clId="{D7FAAE6D-FC61-4978-87D0-081736BE3E40}"/>
    <pc:docChg chg="undo redo custSel addSld delSld modSld modMainMaster">
      <pc:chgData name="Ohhashi Tomohiko" userId="1b3c0a4a96ab6d63" providerId="LiveId" clId="{D7FAAE6D-FC61-4978-87D0-081736BE3E40}" dt="2022-04-25T16:50:27.929" v="2539" actId="729"/>
      <pc:docMkLst>
        <pc:docMk/>
      </pc:docMkLst>
      <pc:sldChg chg="modSp mod modTransition">
        <pc:chgData name="Ohhashi Tomohiko" userId="1b3c0a4a96ab6d63" providerId="LiveId" clId="{D7FAAE6D-FC61-4978-87D0-081736BE3E40}" dt="2022-04-25T16:45:13.122" v="2462"/>
        <pc:sldMkLst>
          <pc:docMk/>
          <pc:sldMk cId="1107691831" sldId="259"/>
        </pc:sldMkLst>
        <pc:spChg chg="mod">
          <ac:chgData name="Ohhashi Tomohiko" userId="1b3c0a4a96ab6d63" providerId="LiveId" clId="{D7FAAE6D-FC61-4978-87D0-081736BE3E40}" dt="2022-04-25T16:00:52.119" v="609" actId="1076"/>
          <ac:spMkLst>
            <pc:docMk/>
            <pc:sldMk cId="1107691831" sldId="259"/>
            <ac:spMk id="2" creationId="{CD3D6C64-3054-40F5-BF91-0E4091E46933}"/>
          </ac:spMkLst>
        </pc:spChg>
        <pc:spChg chg="mod">
          <ac:chgData name="Ohhashi Tomohiko" userId="1b3c0a4a96ab6d63" providerId="LiveId" clId="{D7FAAE6D-FC61-4978-87D0-081736BE3E40}" dt="2022-04-25T16:00:52.119" v="609" actId="1076"/>
          <ac:spMkLst>
            <pc:docMk/>
            <pc:sldMk cId="1107691831" sldId="259"/>
            <ac:spMk id="3" creationId="{340C3E19-9B6A-4AB3-8F80-5A18E6C87E13}"/>
          </ac:spMkLst>
        </pc:spChg>
        <pc:spChg chg="mod">
          <ac:chgData name="Ohhashi Tomohiko" userId="1b3c0a4a96ab6d63" providerId="LiveId" clId="{D7FAAE6D-FC61-4978-87D0-081736BE3E40}" dt="2022-04-25T16:01:15.044" v="612" actId="255"/>
          <ac:spMkLst>
            <pc:docMk/>
            <pc:sldMk cId="1107691831" sldId="259"/>
            <ac:spMk id="11" creationId="{B21AE2A5-DE28-4144-BFA0-C3F76A1D83A1}"/>
          </ac:spMkLst>
        </pc:spChg>
      </pc:sldChg>
      <pc:sldChg chg="modSp mod modTransition">
        <pc:chgData name="Ohhashi Tomohiko" userId="1b3c0a4a96ab6d63" providerId="LiveId" clId="{D7FAAE6D-FC61-4978-87D0-081736BE3E40}" dt="2022-04-25T16:45:13.122" v="2462"/>
        <pc:sldMkLst>
          <pc:docMk/>
          <pc:sldMk cId="864940107" sldId="260"/>
        </pc:sldMkLst>
        <pc:spChg chg="mod">
          <ac:chgData name="Ohhashi Tomohiko" userId="1b3c0a4a96ab6d63" providerId="LiveId" clId="{D7FAAE6D-FC61-4978-87D0-081736BE3E40}" dt="2022-04-18T12:15:05.053" v="143" actId="6549"/>
          <ac:spMkLst>
            <pc:docMk/>
            <pc:sldMk cId="864940107" sldId="260"/>
            <ac:spMk id="21" creationId="{0782EB72-FB50-4B3E-9C63-0D2FCDCB94AC}"/>
          </ac:spMkLst>
        </pc:spChg>
      </pc:sldChg>
      <pc:sldChg chg="modTransition">
        <pc:chgData name="Ohhashi Tomohiko" userId="1b3c0a4a96ab6d63" providerId="LiveId" clId="{D7FAAE6D-FC61-4978-87D0-081736BE3E40}" dt="2022-04-25T16:45:13.122" v="2462"/>
        <pc:sldMkLst>
          <pc:docMk/>
          <pc:sldMk cId="3097799736" sldId="261"/>
        </pc:sldMkLst>
      </pc:sldChg>
      <pc:sldChg chg="addSp delSp modSp mod modTransition">
        <pc:chgData name="Ohhashi Tomohiko" userId="1b3c0a4a96ab6d63" providerId="LiveId" clId="{D7FAAE6D-FC61-4978-87D0-081736BE3E40}" dt="2022-04-25T16:45:13.122" v="2462"/>
        <pc:sldMkLst>
          <pc:docMk/>
          <pc:sldMk cId="2727478897" sldId="262"/>
        </pc:sldMkLst>
        <pc:spChg chg="mod topLvl">
          <ac:chgData name="Ohhashi Tomohiko" userId="1b3c0a4a96ab6d63" providerId="LiveId" clId="{D7FAAE6D-FC61-4978-87D0-081736BE3E40}" dt="2022-04-18T12:16:06.286" v="255" actId="1076"/>
          <ac:spMkLst>
            <pc:docMk/>
            <pc:sldMk cId="2727478897" sldId="262"/>
            <ac:spMk id="14" creationId="{2E43B5C2-9141-407D-B654-FA5559E85B49}"/>
          </ac:spMkLst>
        </pc:spChg>
        <pc:spChg chg="mod topLvl">
          <ac:chgData name="Ohhashi Tomohiko" userId="1b3c0a4a96ab6d63" providerId="LiveId" clId="{D7FAAE6D-FC61-4978-87D0-081736BE3E40}" dt="2022-04-18T12:16:06.286" v="255" actId="1076"/>
          <ac:spMkLst>
            <pc:docMk/>
            <pc:sldMk cId="2727478897" sldId="262"/>
            <ac:spMk id="16" creationId="{8C92D716-F86A-4BC1-91FC-14F395248E66}"/>
          </ac:spMkLst>
        </pc:spChg>
        <pc:spChg chg="mod topLvl">
          <ac:chgData name="Ohhashi Tomohiko" userId="1b3c0a4a96ab6d63" providerId="LiveId" clId="{D7FAAE6D-FC61-4978-87D0-081736BE3E40}" dt="2022-04-18T12:16:06.286" v="255" actId="1076"/>
          <ac:spMkLst>
            <pc:docMk/>
            <pc:sldMk cId="2727478897" sldId="262"/>
            <ac:spMk id="20" creationId="{0BE0C6C9-65DE-4005-A920-D9A78CB68B0C}"/>
          </ac:spMkLst>
        </pc:spChg>
        <pc:grpChg chg="add del mod">
          <ac:chgData name="Ohhashi Tomohiko" userId="1b3c0a4a96ab6d63" providerId="LiveId" clId="{D7FAAE6D-FC61-4978-87D0-081736BE3E40}" dt="2022-04-18T12:15:47.038" v="252" actId="165"/>
          <ac:grpSpMkLst>
            <pc:docMk/>
            <pc:sldMk cId="2727478897" sldId="262"/>
            <ac:grpSpMk id="6" creationId="{D7D3321F-9292-4F53-B9EE-64085B782C61}"/>
          </ac:grpSpMkLst>
        </pc:grpChg>
      </pc:sldChg>
      <pc:sldChg chg="modTransition">
        <pc:chgData name="Ohhashi Tomohiko" userId="1b3c0a4a96ab6d63" providerId="LiveId" clId="{D7FAAE6D-FC61-4978-87D0-081736BE3E40}" dt="2022-04-25T16:45:13.122" v="2462"/>
        <pc:sldMkLst>
          <pc:docMk/>
          <pc:sldMk cId="3093170693" sldId="263"/>
        </pc:sldMkLst>
      </pc:sldChg>
      <pc:sldChg chg="modSp mod modTransition">
        <pc:chgData name="Ohhashi Tomohiko" userId="1b3c0a4a96ab6d63" providerId="LiveId" clId="{D7FAAE6D-FC61-4978-87D0-081736BE3E40}" dt="2022-04-25T16:45:13.122" v="2462"/>
        <pc:sldMkLst>
          <pc:docMk/>
          <pc:sldMk cId="302796560" sldId="264"/>
        </pc:sldMkLst>
        <pc:cxnChg chg="mod">
          <ac:chgData name="Ohhashi Tomohiko" userId="1b3c0a4a96ab6d63" providerId="LiveId" clId="{D7FAAE6D-FC61-4978-87D0-081736BE3E40}" dt="2022-04-25T15:48:23.640" v="488" actId="692"/>
          <ac:cxnSpMkLst>
            <pc:docMk/>
            <pc:sldMk cId="302796560" sldId="264"/>
            <ac:cxnSpMk id="29" creationId="{B3C6716F-2F5B-4BE4-8B82-4CBC9CA97BCA}"/>
          </ac:cxnSpMkLst>
        </pc:cxnChg>
        <pc:cxnChg chg="mod">
          <ac:chgData name="Ohhashi Tomohiko" userId="1b3c0a4a96ab6d63" providerId="LiveId" clId="{D7FAAE6D-FC61-4978-87D0-081736BE3E40}" dt="2022-04-25T15:48:23.640" v="488" actId="692"/>
          <ac:cxnSpMkLst>
            <pc:docMk/>
            <pc:sldMk cId="302796560" sldId="264"/>
            <ac:cxnSpMk id="30" creationId="{99AD0132-6C0A-41A6-A2AE-9A270955D906}"/>
          </ac:cxnSpMkLst>
        </pc:cxnChg>
        <pc:cxnChg chg="mod">
          <ac:chgData name="Ohhashi Tomohiko" userId="1b3c0a4a96ab6d63" providerId="LiveId" clId="{D7FAAE6D-FC61-4978-87D0-081736BE3E40}" dt="2022-04-25T15:48:23.640" v="488" actId="692"/>
          <ac:cxnSpMkLst>
            <pc:docMk/>
            <pc:sldMk cId="302796560" sldId="264"/>
            <ac:cxnSpMk id="33" creationId="{F3520070-6A1F-4923-910C-A20AFFEC1036}"/>
          </ac:cxnSpMkLst>
        </pc:cxnChg>
        <pc:cxnChg chg="mod">
          <ac:chgData name="Ohhashi Tomohiko" userId="1b3c0a4a96ab6d63" providerId="LiveId" clId="{D7FAAE6D-FC61-4978-87D0-081736BE3E40}" dt="2022-04-25T15:48:23.640" v="488" actId="692"/>
          <ac:cxnSpMkLst>
            <pc:docMk/>
            <pc:sldMk cId="302796560" sldId="264"/>
            <ac:cxnSpMk id="37" creationId="{44A7CA89-A6AA-4045-B3DD-6380430FF04B}"/>
          </ac:cxnSpMkLst>
        </pc:cxnChg>
      </pc:sldChg>
      <pc:sldChg chg="modTransition">
        <pc:chgData name="Ohhashi Tomohiko" userId="1b3c0a4a96ab6d63" providerId="LiveId" clId="{D7FAAE6D-FC61-4978-87D0-081736BE3E40}" dt="2022-04-25T16:45:13.122" v="2462"/>
        <pc:sldMkLst>
          <pc:docMk/>
          <pc:sldMk cId="909939366" sldId="265"/>
        </pc:sldMkLst>
      </pc:sldChg>
      <pc:sldChg chg="modTransition">
        <pc:chgData name="Ohhashi Tomohiko" userId="1b3c0a4a96ab6d63" providerId="LiveId" clId="{D7FAAE6D-FC61-4978-87D0-081736BE3E40}" dt="2022-04-25T16:45:13.122" v="2462"/>
        <pc:sldMkLst>
          <pc:docMk/>
          <pc:sldMk cId="2349857649" sldId="266"/>
        </pc:sldMkLst>
      </pc:sldChg>
      <pc:sldChg chg="modTransition">
        <pc:chgData name="Ohhashi Tomohiko" userId="1b3c0a4a96ab6d63" providerId="LiveId" clId="{D7FAAE6D-FC61-4978-87D0-081736BE3E40}" dt="2022-04-25T16:45:13.122" v="2462"/>
        <pc:sldMkLst>
          <pc:docMk/>
          <pc:sldMk cId="2650392805" sldId="267"/>
        </pc:sldMkLst>
      </pc:sldChg>
      <pc:sldChg chg="modSp mod modTransition">
        <pc:chgData name="Ohhashi Tomohiko" userId="1b3c0a4a96ab6d63" providerId="LiveId" clId="{D7FAAE6D-FC61-4978-87D0-081736BE3E40}" dt="2022-04-25T16:45:13.122" v="2462"/>
        <pc:sldMkLst>
          <pc:docMk/>
          <pc:sldMk cId="1977263092" sldId="268"/>
        </pc:sldMkLst>
        <pc:spChg chg="mod">
          <ac:chgData name="Ohhashi Tomohiko" userId="1b3c0a4a96ab6d63" providerId="LiveId" clId="{D7FAAE6D-FC61-4978-87D0-081736BE3E40}" dt="2022-04-25T15:19:49.398" v="466"/>
          <ac:spMkLst>
            <pc:docMk/>
            <pc:sldMk cId="1977263092" sldId="268"/>
            <ac:spMk id="6" creationId="{4CBE27A4-4905-4157-B580-61BC30AE54E8}"/>
          </ac:spMkLst>
        </pc:spChg>
      </pc:sldChg>
      <pc:sldChg chg="modTransition">
        <pc:chgData name="Ohhashi Tomohiko" userId="1b3c0a4a96ab6d63" providerId="LiveId" clId="{D7FAAE6D-FC61-4978-87D0-081736BE3E40}" dt="2022-04-25T16:45:13.122" v="2462"/>
        <pc:sldMkLst>
          <pc:docMk/>
          <pc:sldMk cId="2160057155" sldId="269"/>
        </pc:sldMkLst>
      </pc:sldChg>
      <pc:sldChg chg="modTransition">
        <pc:chgData name="Ohhashi Tomohiko" userId="1b3c0a4a96ab6d63" providerId="LiveId" clId="{D7FAAE6D-FC61-4978-87D0-081736BE3E40}" dt="2022-04-25T16:45:13.122" v="2462"/>
        <pc:sldMkLst>
          <pc:docMk/>
          <pc:sldMk cId="2062692528" sldId="270"/>
        </pc:sldMkLst>
      </pc:sldChg>
      <pc:sldChg chg="modSp mod modTransition">
        <pc:chgData name="Ohhashi Tomohiko" userId="1b3c0a4a96ab6d63" providerId="LiveId" clId="{D7FAAE6D-FC61-4978-87D0-081736BE3E40}" dt="2022-04-25T16:45:13.122" v="2462"/>
        <pc:sldMkLst>
          <pc:docMk/>
          <pc:sldMk cId="3252162250" sldId="271"/>
        </pc:sldMkLst>
        <pc:spChg chg="mod">
          <ac:chgData name="Ohhashi Tomohiko" userId="1b3c0a4a96ab6d63" providerId="LiveId" clId="{D7FAAE6D-FC61-4978-87D0-081736BE3E40}" dt="2022-04-25T15:18:12.373" v="425"/>
          <ac:spMkLst>
            <pc:docMk/>
            <pc:sldMk cId="3252162250" sldId="271"/>
            <ac:spMk id="6" creationId="{44460D96-0440-41CB-9682-2A92E81FC1AE}"/>
          </ac:spMkLst>
        </pc:spChg>
      </pc:sldChg>
      <pc:sldChg chg="modTransition">
        <pc:chgData name="Ohhashi Tomohiko" userId="1b3c0a4a96ab6d63" providerId="LiveId" clId="{D7FAAE6D-FC61-4978-87D0-081736BE3E40}" dt="2022-04-25T16:45:13.122" v="2462"/>
        <pc:sldMkLst>
          <pc:docMk/>
          <pc:sldMk cId="958253736" sldId="274"/>
        </pc:sldMkLst>
      </pc:sldChg>
      <pc:sldChg chg="modTransition">
        <pc:chgData name="Ohhashi Tomohiko" userId="1b3c0a4a96ab6d63" providerId="LiveId" clId="{D7FAAE6D-FC61-4978-87D0-081736BE3E40}" dt="2022-04-25T16:45:13.122" v="2462"/>
        <pc:sldMkLst>
          <pc:docMk/>
          <pc:sldMk cId="526497605" sldId="275"/>
        </pc:sldMkLst>
      </pc:sldChg>
      <pc:sldChg chg="modTransition">
        <pc:chgData name="Ohhashi Tomohiko" userId="1b3c0a4a96ab6d63" providerId="LiveId" clId="{D7FAAE6D-FC61-4978-87D0-081736BE3E40}" dt="2022-04-25T16:45:13.122" v="2462"/>
        <pc:sldMkLst>
          <pc:docMk/>
          <pc:sldMk cId="738715451" sldId="276"/>
        </pc:sldMkLst>
      </pc:sldChg>
      <pc:sldChg chg="modTransition">
        <pc:chgData name="Ohhashi Tomohiko" userId="1b3c0a4a96ab6d63" providerId="LiveId" clId="{D7FAAE6D-FC61-4978-87D0-081736BE3E40}" dt="2022-04-25T16:45:13.122" v="2462"/>
        <pc:sldMkLst>
          <pc:docMk/>
          <pc:sldMk cId="880834917" sldId="277"/>
        </pc:sldMkLst>
      </pc:sldChg>
      <pc:sldChg chg="mod modTransition modShow">
        <pc:chgData name="Ohhashi Tomohiko" userId="1b3c0a4a96ab6d63" providerId="LiveId" clId="{D7FAAE6D-FC61-4978-87D0-081736BE3E40}" dt="2022-04-25T16:50:27.929" v="2539" actId="729"/>
        <pc:sldMkLst>
          <pc:docMk/>
          <pc:sldMk cId="2632730851" sldId="282"/>
        </pc:sldMkLst>
      </pc:sldChg>
      <pc:sldChg chg="del">
        <pc:chgData name="Ohhashi Tomohiko" userId="1b3c0a4a96ab6d63" providerId="LiveId" clId="{D7FAAE6D-FC61-4978-87D0-081736BE3E40}" dt="2022-04-25T15:37:23.372" v="467" actId="47"/>
        <pc:sldMkLst>
          <pc:docMk/>
          <pc:sldMk cId="2025965497" sldId="284"/>
        </pc:sldMkLst>
      </pc:sldChg>
      <pc:sldChg chg="modTransition">
        <pc:chgData name="Ohhashi Tomohiko" userId="1b3c0a4a96ab6d63" providerId="LiveId" clId="{D7FAAE6D-FC61-4978-87D0-081736BE3E40}" dt="2022-04-25T16:45:13.122" v="2462"/>
        <pc:sldMkLst>
          <pc:docMk/>
          <pc:sldMk cId="2876487170" sldId="285"/>
        </pc:sldMkLst>
      </pc:sldChg>
      <pc:sldChg chg="modTransition">
        <pc:chgData name="Ohhashi Tomohiko" userId="1b3c0a4a96ab6d63" providerId="LiveId" clId="{D7FAAE6D-FC61-4978-87D0-081736BE3E40}" dt="2022-04-25T16:45:13.122" v="2462"/>
        <pc:sldMkLst>
          <pc:docMk/>
          <pc:sldMk cId="4184070525" sldId="286"/>
        </pc:sldMkLst>
      </pc:sldChg>
      <pc:sldChg chg="modTransition">
        <pc:chgData name="Ohhashi Tomohiko" userId="1b3c0a4a96ab6d63" providerId="LiveId" clId="{D7FAAE6D-FC61-4978-87D0-081736BE3E40}" dt="2022-04-25T16:45:13.122" v="2462"/>
        <pc:sldMkLst>
          <pc:docMk/>
          <pc:sldMk cId="2460500334" sldId="287"/>
        </pc:sldMkLst>
      </pc:sldChg>
      <pc:sldChg chg="modTransition">
        <pc:chgData name="Ohhashi Tomohiko" userId="1b3c0a4a96ab6d63" providerId="LiveId" clId="{D7FAAE6D-FC61-4978-87D0-081736BE3E40}" dt="2022-04-25T16:45:13.122" v="2462"/>
        <pc:sldMkLst>
          <pc:docMk/>
          <pc:sldMk cId="199533640" sldId="288"/>
        </pc:sldMkLst>
      </pc:sldChg>
      <pc:sldChg chg="modTransition">
        <pc:chgData name="Ohhashi Tomohiko" userId="1b3c0a4a96ab6d63" providerId="LiveId" clId="{D7FAAE6D-FC61-4978-87D0-081736BE3E40}" dt="2022-04-25T16:45:13.122" v="2462"/>
        <pc:sldMkLst>
          <pc:docMk/>
          <pc:sldMk cId="138471282" sldId="289"/>
        </pc:sldMkLst>
      </pc:sldChg>
      <pc:sldChg chg="addSp modSp mod modTransition">
        <pc:chgData name="Ohhashi Tomohiko" userId="1b3c0a4a96ab6d63" providerId="LiveId" clId="{D7FAAE6D-FC61-4978-87D0-081736BE3E40}" dt="2022-04-25T16:45:13.122" v="2462"/>
        <pc:sldMkLst>
          <pc:docMk/>
          <pc:sldMk cId="1012708405" sldId="292"/>
        </pc:sldMkLst>
        <pc:spChg chg="mod">
          <ac:chgData name="Ohhashi Tomohiko" userId="1b3c0a4a96ab6d63" providerId="LiveId" clId="{D7FAAE6D-FC61-4978-87D0-081736BE3E40}" dt="2022-04-18T11:28:13.892" v="140" actId="164"/>
          <ac:spMkLst>
            <pc:docMk/>
            <pc:sldMk cId="1012708405" sldId="292"/>
            <ac:spMk id="7" creationId="{C37B7469-39C7-418C-BF69-1077AB2C49CB}"/>
          </ac:spMkLst>
        </pc:spChg>
        <pc:spChg chg="mod">
          <ac:chgData name="Ohhashi Tomohiko" userId="1b3c0a4a96ab6d63" providerId="LiveId" clId="{D7FAAE6D-FC61-4978-87D0-081736BE3E40}" dt="2022-04-25T15:09:08.124" v="359"/>
          <ac:spMkLst>
            <pc:docMk/>
            <pc:sldMk cId="1012708405" sldId="292"/>
            <ac:spMk id="8" creationId="{049E06D1-19B4-4C1C-8CFF-739086705B2C}"/>
          </ac:spMkLst>
        </pc:spChg>
        <pc:spChg chg="mod">
          <ac:chgData name="Ohhashi Tomohiko" userId="1b3c0a4a96ab6d63" providerId="LiveId" clId="{D7FAAE6D-FC61-4978-87D0-081736BE3E40}" dt="2022-04-18T11:28:13.892" v="140" actId="164"/>
          <ac:spMkLst>
            <pc:docMk/>
            <pc:sldMk cId="1012708405" sldId="292"/>
            <ac:spMk id="9" creationId="{ED84F8B0-CE97-49A0-8E6B-A2D2A0ABFC37}"/>
          </ac:spMkLst>
        </pc:spChg>
        <pc:spChg chg="mod">
          <ac:chgData name="Ohhashi Tomohiko" userId="1b3c0a4a96ab6d63" providerId="LiveId" clId="{D7FAAE6D-FC61-4978-87D0-081736BE3E40}" dt="2022-04-18T11:28:13.892" v="140" actId="164"/>
          <ac:spMkLst>
            <pc:docMk/>
            <pc:sldMk cId="1012708405" sldId="292"/>
            <ac:spMk id="10" creationId="{6D058C08-D333-4AD9-A4D6-D40DC8EB529D}"/>
          </ac:spMkLst>
        </pc:spChg>
        <pc:spChg chg="mod">
          <ac:chgData name="Ohhashi Tomohiko" userId="1b3c0a4a96ab6d63" providerId="LiveId" clId="{D7FAAE6D-FC61-4978-87D0-081736BE3E40}" dt="2022-04-18T12:17:05.188" v="298"/>
          <ac:spMkLst>
            <pc:docMk/>
            <pc:sldMk cId="1012708405" sldId="292"/>
            <ac:spMk id="11" creationId="{48244D12-45E9-4CBF-8815-66DD371F3A20}"/>
          </ac:spMkLst>
        </pc:spChg>
        <pc:spChg chg="mod">
          <ac:chgData name="Ohhashi Tomohiko" userId="1b3c0a4a96ab6d63" providerId="LiveId" clId="{D7FAAE6D-FC61-4978-87D0-081736BE3E40}" dt="2022-04-18T12:20:55.073" v="301" actId="20577"/>
          <ac:spMkLst>
            <pc:docMk/>
            <pc:sldMk cId="1012708405" sldId="292"/>
            <ac:spMk id="12" creationId="{B073004A-098C-44CD-B438-16E8BC824AC7}"/>
          </ac:spMkLst>
        </pc:spChg>
        <pc:spChg chg="mod">
          <ac:chgData name="Ohhashi Tomohiko" userId="1b3c0a4a96ab6d63" providerId="LiveId" clId="{D7FAAE6D-FC61-4978-87D0-081736BE3E40}" dt="2022-04-25T15:12:44.504" v="420" actId="20577"/>
          <ac:spMkLst>
            <pc:docMk/>
            <pc:sldMk cId="1012708405" sldId="292"/>
            <ac:spMk id="13" creationId="{E5C98416-3DE6-4B67-943B-F7C67942F035}"/>
          </ac:spMkLst>
        </pc:spChg>
        <pc:spChg chg="mod">
          <ac:chgData name="Ohhashi Tomohiko" userId="1b3c0a4a96ab6d63" providerId="LiveId" clId="{D7FAAE6D-FC61-4978-87D0-081736BE3E40}" dt="2022-04-18T11:28:13.892" v="140" actId="164"/>
          <ac:spMkLst>
            <pc:docMk/>
            <pc:sldMk cId="1012708405" sldId="292"/>
            <ac:spMk id="14" creationId="{029A27DD-AD37-4BE4-A050-8AAB5645F0B1}"/>
          </ac:spMkLst>
        </pc:spChg>
        <pc:grpChg chg="add mod">
          <ac:chgData name="Ohhashi Tomohiko" userId="1b3c0a4a96ab6d63" providerId="LiveId" clId="{D7FAAE6D-FC61-4978-87D0-081736BE3E40}" dt="2022-04-18T11:28:19.581" v="142" actId="12788"/>
          <ac:grpSpMkLst>
            <pc:docMk/>
            <pc:sldMk cId="1012708405" sldId="292"/>
            <ac:grpSpMk id="3" creationId="{7FC05950-2425-41E5-8BC6-04C08A9817BE}"/>
          </ac:grpSpMkLst>
        </pc:grpChg>
      </pc:sldChg>
      <pc:sldChg chg="modTransition">
        <pc:chgData name="Ohhashi Tomohiko" userId="1b3c0a4a96ab6d63" providerId="LiveId" clId="{D7FAAE6D-FC61-4978-87D0-081736BE3E40}" dt="2022-04-25T16:45:13.122" v="2462"/>
        <pc:sldMkLst>
          <pc:docMk/>
          <pc:sldMk cId="695210099" sldId="293"/>
        </pc:sldMkLst>
      </pc:sldChg>
      <pc:sldChg chg="modTransition">
        <pc:chgData name="Ohhashi Tomohiko" userId="1b3c0a4a96ab6d63" providerId="LiveId" clId="{D7FAAE6D-FC61-4978-87D0-081736BE3E40}" dt="2022-04-25T16:45:13.122" v="2462"/>
        <pc:sldMkLst>
          <pc:docMk/>
          <pc:sldMk cId="3532495546" sldId="294"/>
        </pc:sldMkLst>
      </pc:sldChg>
      <pc:sldChg chg="modTransition">
        <pc:chgData name="Ohhashi Tomohiko" userId="1b3c0a4a96ab6d63" providerId="LiveId" clId="{D7FAAE6D-FC61-4978-87D0-081736BE3E40}" dt="2022-04-25T16:45:13.122" v="2462"/>
        <pc:sldMkLst>
          <pc:docMk/>
          <pc:sldMk cId="3470031192" sldId="295"/>
        </pc:sldMkLst>
      </pc:sldChg>
      <pc:sldChg chg="modSp mod modTransition">
        <pc:chgData name="Ohhashi Tomohiko" userId="1b3c0a4a96ab6d63" providerId="LiveId" clId="{D7FAAE6D-FC61-4978-87D0-081736BE3E40}" dt="2022-04-25T16:47:33.989" v="2503"/>
        <pc:sldMkLst>
          <pc:docMk/>
          <pc:sldMk cId="1183245066" sldId="296"/>
        </pc:sldMkLst>
        <pc:spChg chg="mod">
          <ac:chgData name="Ohhashi Tomohiko" userId="1b3c0a4a96ab6d63" providerId="LiveId" clId="{D7FAAE6D-FC61-4978-87D0-081736BE3E40}" dt="2022-04-25T16:47:33.989" v="2503"/>
          <ac:spMkLst>
            <pc:docMk/>
            <pc:sldMk cId="1183245066" sldId="296"/>
            <ac:spMk id="2" creationId="{41F0DB32-702E-4B75-BB31-62D3B3BCD698}"/>
          </ac:spMkLst>
        </pc:spChg>
      </pc:sldChg>
      <pc:sldChg chg="modSp mod modTransition">
        <pc:chgData name="Ohhashi Tomohiko" userId="1b3c0a4a96ab6d63" providerId="LiveId" clId="{D7FAAE6D-FC61-4978-87D0-081736BE3E40}" dt="2022-04-25T16:45:13.122" v="2462"/>
        <pc:sldMkLst>
          <pc:docMk/>
          <pc:sldMk cId="2758652393" sldId="297"/>
        </pc:sldMkLst>
        <pc:spChg chg="mod">
          <ac:chgData name="Ohhashi Tomohiko" userId="1b3c0a4a96ab6d63" providerId="LiveId" clId="{D7FAAE6D-FC61-4978-87D0-081736BE3E40}" dt="2022-04-25T15:49:33.396" v="536"/>
          <ac:spMkLst>
            <pc:docMk/>
            <pc:sldMk cId="2758652393" sldId="297"/>
            <ac:spMk id="26" creationId="{A9DA3F74-C275-4DDC-B449-DF4B19CF4093}"/>
          </ac:spMkLst>
        </pc:spChg>
      </pc:sldChg>
      <pc:sldChg chg="modSp mod modTransition">
        <pc:chgData name="Ohhashi Tomohiko" userId="1b3c0a4a96ab6d63" providerId="LiveId" clId="{D7FAAE6D-FC61-4978-87D0-081736BE3E40}" dt="2022-04-25T16:45:13.122" v="2462"/>
        <pc:sldMkLst>
          <pc:docMk/>
          <pc:sldMk cId="1345288204" sldId="298"/>
        </pc:sldMkLst>
        <pc:spChg chg="mod">
          <ac:chgData name="Ohhashi Tomohiko" userId="1b3c0a4a96ab6d63" providerId="LiveId" clId="{D7FAAE6D-FC61-4978-87D0-081736BE3E40}" dt="2022-04-18T11:03:41.054" v="23"/>
          <ac:spMkLst>
            <pc:docMk/>
            <pc:sldMk cId="1345288204" sldId="298"/>
            <ac:spMk id="31" creationId="{3DC66046-BF2D-4805-9380-9DDC3C6A17A3}"/>
          </ac:spMkLst>
        </pc:spChg>
        <pc:spChg chg="mod">
          <ac:chgData name="Ohhashi Tomohiko" userId="1b3c0a4a96ab6d63" providerId="LiveId" clId="{D7FAAE6D-FC61-4978-87D0-081736BE3E40}" dt="2022-04-25T15:42:36.414" v="468" actId="6549"/>
          <ac:spMkLst>
            <pc:docMk/>
            <pc:sldMk cId="1345288204" sldId="298"/>
            <ac:spMk id="45" creationId="{DAE0A53E-8C35-4D04-8B9D-25255DEABEFB}"/>
          </ac:spMkLst>
        </pc:spChg>
      </pc:sldChg>
      <pc:sldChg chg="addSp delSp modSp add mod modTransition modShow">
        <pc:chgData name="Ohhashi Tomohiko" userId="1b3c0a4a96ab6d63" providerId="LiveId" clId="{D7FAAE6D-FC61-4978-87D0-081736BE3E40}" dt="2022-04-25T16:46:39.451" v="2463" actId="729"/>
        <pc:sldMkLst>
          <pc:docMk/>
          <pc:sldMk cId="176387266" sldId="299"/>
        </pc:sldMkLst>
        <pc:spChg chg="mod">
          <ac:chgData name="Ohhashi Tomohiko" userId="1b3c0a4a96ab6d63" providerId="LiveId" clId="{D7FAAE6D-FC61-4978-87D0-081736BE3E40}" dt="2022-04-25T16:34:47.029" v="2401"/>
          <ac:spMkLst>
            <pc:docMk/>
            <pc:sldMk cId="176387266" sldId="299"/>
            <ac:spMk id="2" creationId="{AFAE5283-2DFA-4653-B835-9F98707B872C}"/>
          </ac:spMkLst>
        </pc:spChg>
        <pc:spChg chg="mod">
          <ac:chgData name="Ohhashi Tomohiko" userId="1b3c0a4a96ab6d63" providerId="LiveId" clId="{D7FAAE6D-FC61-4978-87D0-081736BE3E40}" dt="2022-04-25T16:20:43.716" v="1639" actId="1076"/>
          <ac:spMkLst>
            <pc:docMk/>
            <pc:sldMk cId="176387266" sldId="299"/>
            <ac:spMk id="4" creationId="{8ED38A77-538A-41FC-8EE8-C2536E3DB986}"/>
          </ac:spMkLst>
        </pc:spChg>
        <pc:spChg chg="del mod">
          <ac:chgData name="Ohhashi Tomohiko" userId="1b3c0a4a96ab6d63" providerId="LiveId" clId="{D7FAAE6D-FC61-4978-87D0-081736BE3E40}" dt="2022-04-25T16:34:52.634" v="2402" actId="478"/>
          <ac:spMkLst>
            <pc:docMk/>
            <pc:sldMk cId="176387266" sldId="299"/>
            <ac:spMk id="6" creationId="{868C0DF6-A75F-4786-8121-0E9714A9D198}"/>
          </ac:spMkLst>
        </pc:spChg>
        <pc:spChg chg="mod">
          <ac:chgData name="Ohhashi Tomohiko" userId="1b3c0a4a96ab6d63" providerId="LiveId" clId="{D7FAAE6D-FC61-4978-87D0-081736BE3E40}" dt="2022-04-25T16:36:29.217" v="2417" actId="1076"/>
          <ac:spMkLst>
            <pc:docMk/>
            <pc:sldMk cId="176387266" sldId="299"/>
            <ac:spMk id="8" creationId="{3F568E31-E1FE-43E0-A612-4693958ADB48}"/>
          </ac:spMkLst>
        </pc:spChg>
        <pc:spChg chg="mod">
          <ac:chgData name="Ohhashi Tomohiko" userId="1b3c0a4a96ab6d63" providerId="LiveId" clId="{D7FAAE6D-FC61-4978-87D0-081736BE3E40}" dt="2022-04-25T16:36:29.217" v="2417" actId="1076"/>
          <ac:spMkLst>
            <pc:docMk/>
            <pc:sldMk cId="176387266" sldId="299"/>
            <ac:spMk id="9" creationId="{0A4E7475-503B-4372-810D-5CDC0565BDD5}"/>
          </ac:spMkLst>
        </pc:spChg>
        <pc:spChg chg="mod">
          <ac:chgData name="Ohhashi Tomohiko" userId="1b3c0a4a96ab6d63" providerId="LiveId" clId="{D7FAAE6D-FC61-4978-87D0-081736BE3E40}" dt="2022-04-25T16:36:29.217" v="2417" actId="1076"/>
          <ac:spMkLst>
            <pc:docMk/>
            <pc:sldMk cId="176387266" sldId="299"/>
            <ac:spMk id="10" creationId="{E578D77E-94CF-48B7-BA3A-94C6C0F1ADBD}"/>
          </ac:spMkLst>
        </pc:spChg>
        <pc:spChg chg="add mod topLvl">
          <ac:chgData name="Ohhashi Tomohiko" userId="1b3c0a4a96ab6d63" providerId="LiveId" clId="{D7FAAE6D-FC61-4978-87D0-081736BE3E40}" dt="2022-04-25T16:41:10.548" v="2457" actId="207"/>
          <ac:spMkLst>
            <pc:docMk/>
            <pc:sldMk cId="176387266" sldId="299"/>
            <ac:spMk id="11" creationId="{A36CAD0F-7C88-4402-8E81-0FB43DC529FE}"/>
          </ac:spMkLst>
        </pc:spChg>
        <pc:spChg chg="add mod topLvl">
          <ac:chgData name="Ohhashi Tomohiko" userId="1b3c0a4a96ab6d63" providerId="LiveId" clId="{D7FAAE6D-FC61-4978-87D0-081736BE3E40}" dt="2022-04-25T16:41:10.548" v="2457" actId="207"/>
          <ac:spMkLst>
            <pc:docMk/>
            <pc:sldMk cId="176387266" sldId="299"/>
            <ac:spMk id="12" creationId="{D5A60782-BA70-4F14-A55F-80DDD4F57282}"/>
          </ac:spMkLst>
        </pc:spChg>
        <pc:spChg chg="mod topLvl">
          <ac:chgData name="Ohhashi Tomohiko" userId="1b3c0a4a96ab6d63" providerId="LiveId" clId="{D7FAAE6D-FC61-4978-87D0-081736BE3E40}" dt="2022-04-25T16:41:26.273" v="2460" actId="1076"/>
          <ac:spMkLst>
            <pc:docMk/>
            <pc:sldMk cId="176387266" sldId="299"/>
            <ac:spMk id="13" creationId="{6EA861CC-E504-4E91-ABF8-4BA87D152C2F}"/>
          </ac:spMkLst>
        </pc:spChg>
        <pc:spChg chg="mod topLvl">
          <ac:chgData name="Ohhashi Tomohiko" userId="1b3c0a4a96ab6d63" providerId="LiveId" clId="{D7FAAE6D-FC61-4978-87D0-081736BE3E40}" dt="2022-04-25T16:40:18.308" v="2451" actId="165"/>
          <ac:spMkLst>
            <pc:docMk/>
            <pc:sldMk cId="176387266" sldId="299"/>
            <ac:spMk id="14" creationId="{433B77F8-93A7-4590-BB31-A6B9369DC467}"/>
          </ac:spMkLst>
        </pc:spChg>
        <pc:spChg chg="mod ord topLvl">
          <ac:chgData name="Ohhashi Tomohiko" userId="1b3c0a4a96ab6d63" providerId="LiveId" clId="{D7FAAE6D-FC61-4978-87D0-081736BE3E40}" dt="2022-04-25T16:40:18.308" v="2451" actId="165"/>
          <ac:spMkLst>
            <pc:docMk/>
            <pc:sldMk cId="176387266" sldId="299"/>
            <ac:spMk id="15" creationId="{04D06964-DABF-422D-A8E3-E70CEFDEA125}"/>
          </ac:spMkLst>
        </pc:spChg>
        <pc:spChg chg="add mod topLvl">
          <ac:chgData name="Ohhashi Tomohiko" userId="1b3c0a4a96ab6d63" providerId="LiveId" clId="{D7FAAE6D-FC61-4978-87D0-081736BE3E40}" dt="2022-04-25T16:41:10.548" v="2457" actId="207"/>
          <ac:spMkLst>
            <pc:docMk/>
            <pc:sldMk cId="176387266" sldId="299"/>
            <ac:spMk id="16" creationId="{FF121BD2-F23A-43DF-A886-37F13DE1BDBE}"/>
          </ac:spMkLst>
        </pc:spChg>
        <pc:spChg chg="add mod topLvl">
          <ac:chgData name="Ohhashi Tomohiko" userId="1b3c0a4a96ab6d63" providerId="LiveId" clId="{D7FAAE6D-FC61-4978-87D0-081736BE3E40}" dt="2022-04-25T16:40:18.308" v="2451" actId="165"/>
          <ac:spMkLst>
            <pc:docMk/>
            <pc:sldMk cId="176387266" sldId="299"/>
            <ac:spMk id="17" creationId="{1607D963-B30C-420D-8BF3-8318FC429E7B}"/>
          </ac:spMkLst>
        </pc:spChg>
        <pc:spChg chg="add mod topLvl">
          <ac:chgData name="Ohhashi Tomohiko" userId="1b3c0a4a96ab6d63" providerId="LiveId" clId="{D7FAAE6D-FC61-4978-87D0-081736BE3E40}" dt="2022-04-25T16:40:18.308" v="2451" actId="165"/>
          <ac:spMkLst>
            <pc:docMk/>
            <pc:sldMk cId="176387266" sldId="299"/>
            <ac:spMk id="18" creationId="{CF759226-3090-4CA5-8DE5-03BB3A810E26}"/>
          </ac:spMkLst>
        </pc:spChg>
        <pc:spChg chg="add del mod">
          <ac:chgData name="Ohhashi Tomohiko" userId="1b3c0a4a96ab6d63" providerId="LiveId" clId="{D7FAAE6D-FC61-4978-87D0-081736BE3E40}" dt="2022-04-25T16:16:52.805" v="1255" actId="478"/>
          <ac:spMkLst>
            <pc:docMk/>
            <pc:sldMk cId="176387266" sldId="299"/>
            <ac:spMk id="19" creationId="{939DF8FC-C08B-4308-8CC9-604F72FD1073}"/>
          </ac:spMkLst>
        </pc:spChg>
        <pc:spChg chg="add mod topLvl">
          <ac:chgData name="Ohhashi Tomohiko" userId="1b3c0a4a96ab6d63" providerId="LiveId" clId="{D7FAAE6D-FC61-4978-87D0-081736BE3E40}" dt="2022-04-25T16:40:18.308" v="2451" actId="165"/>
          <ac:spMkLst>
            <pc:docMk/>
            <pc:sldMk cId="176387266" sldId="299"/>
            <ac:spMk id="20" creationId="{58384657-F121-45DE-B6CE-7D8D0C069E51}"/>
          </ac:spMkLst>
        </pc:spChg>
        <pc:spChg chg="add mod topLvl">
          <ac:chgData name="Ohhashi Tomohiko" userId="1b3c0a4a96ab6d63" providerId="LiveId" clId="{D7FAAE6D-FC61-4978-87D0-081736BE3E40}" dt="2022-04-25T16:40:18.308" v="2451" actId="165"/>
          <ac:spMkLst>
            <pc:docMk/>
            <pc:sldMk cId="176387266" sldId="299"/>
            <ac:spMk id="21" creationId="{225FBED8-E550-4A6B-8BC6-7E07888C5BA3}"/>
          </ac:spMkLst>
        </pc:spChg>
        <pc:spChg chg="add mod topLvl">
          <ac:chgData name="Ohhashi Tomohiko" userId="1b3c0a4a96ab6d63" providerId="LiveId" clId="{D7FAAE6D-FC61-4978-87D0-081736BE3E40}" dt="2022-04-25T16:40:18.308" v="2451" actId="165"/>
          <ac:spMkLst>
            <pc:docMk/>
            <pc:sldMk cId="176387266" sldId="299"/>
            <ac:spMk id="22" creationId="{E994B3E6-92B0-4E72-8D77-F50E2360E3D3}"/>
          </ac:spMkLst>
        </pc:spChg>
        <pc:spChg chg="add mod topLvl">
          <ac:chgData name="Ohhashi Tomohiko" userId="1b3c0a4a96ab6d63" providerId="LiveId" clId="{D7FAAE6D-FC61-4978-87D0-081736BE3E40}" dt="2022-04-25T16:40:18.308" v="2451" actId="165"/>
          <ac:spMkLst>
            <pc:docMk/>
            <pc:sldMk cId="176387266" sldId="299"/>
            <ac:spMk id="23" creationId="{021A39A6-0156-4AFD-B28E-F9564D2A768E}"/>
          </ac:spMkLst>
        </pc:spChg>
        <pc:spChg chg="add mod topLvl">
          <ac:chgData name="Ohhashi Tomohiko" userId="1b3c0a4a96ab6d63" providerId="LiveId" clId="{D7FAAE6D-FC61-4978-87D0-081736BE3E40}" dt="2022-04-25T16:41:18.085" v="2458" actId="207"/>
          <ac:spMkLst>
            <pc:docMk/>
            <pc:sldMk cId="176387266" sldId="299"/>
            <ac:spMk id="53" creationId="{3B419BF1-62F2-44F7-B69A-B02F4B40EBB9}"/>
          </ac:spMkLst>
        </pc:spChg>
        <pc:spChg chg="add mod topLvl">
          <ac:chgData name="Ohhashi Tomohiko" userId="1b3c0a4a96ab6d63" providerId="LiveId" clId="{D7FAAE6D-FC61-4978-87D0-081736BE3E40}" dt="2022-04-25T16:41:18.085" v="2458" actId="207"/>
          <ac:spMkLst>
            <pc:docMk/>
            <pc:sldMk cId="176387266" sldId="299"/>
            <ac:spMk id="54" creationId="{4D4EAFFC-40DE-4AFB-9697-1F66486180AB}"/>
          </ac:spMkLst>
        </pc:spChg>
        <pc:spChg chg="add mod topLvl">
          <ac:chgData name="Ohhashi Tomohiko" userId="1b3c0a4a96ab6d63" providerId="LiveId" clId="{D7FAAE6D-FC61-4978-87D0-081736BE3E40}" dt="2022-04-25T16:41:18.085" v="2458" actId="207"/>
          <ac:spMkLst>
            <pc:docMk/>
            <pc:sldMk cId="176387266" sldId="299"/>
            <ac:spMk id="55" creationId="{AC001F04-6B49-4539-8B2D-ED77AB2D4571}"/>
          </ac:spMkLst>
        </pc:spChg>
        <pc:spChg chg="add mod topLvl">
          <ac:chgData name="Ohhashi Tomohiko" userId="1b3c0a4a96ab6d63" providerId="LiveId" clId="{D7FAAE6D-FC61-4978-87D0-081736BE3E40}" dt="2022-04-25T16:40:18.308" v="2451" actId="165"/>
          <ac:spMkLst>
            <pc:docMk/>
            <pc:sldMk cId="176387266" sldId="299"/>
            <ac:spMk id="58" creationId="{7576271D-B400-4873-B88A-49D41164DEB7}"/>
          </ac:spMkLst>
        </pc:spChg>
        <pc:spChg chg="add mod topLvl">
          <ac:chgData name="Ohhashi Tomohiko" userId="1b3c0a4a96ab6d63" providerId="LiveId" clId="{D7FAAE6D-FC61-4978-87D0-081736BE3E40}" dt="2022-04-25T16:40:18.308" v="2451" actId="165"/>
          <ac:spMkLst>
            <pc:docMk/>
            <pc:sldMk cId="176387266" sldId="299"/>
            <ac:spMk id="59" creationId="{18E119A5-D37C-4A16-9BF7-0F2987325692}"/>
          </ac:spMkLst>
        </pc:spChg>
        <pc:spChg chg="add mod topLvl">
          <ac:chgData name="Ohhashi Tomohiko" userId="1b3c0a4a96ab6d63" providerId="LiveId" clId="{D7FAAE6D-FC61-4978-87D0-081736BE3E40}" dt="2022-04-25T16:40:18.308" v="2451" actId="165"/>
          <ac:spMkLst>
            <pc:docMk/>
            <pc:sldMk cId="176387266" sldId="299"/>
            <ac:spMk id="60" creationId="{00514BCB-106C-4598-9C0F-C8BC92CD2828}"/>
          </ac:spMkLst>
        </pc:spChg>
        <pc:spChg chg="add del mod">
          <ac:chgData name="Ohhashi Tomohiko" userId="1b3c0a4a96ab6d63" providerId="LiveId" clId="{D7FAAE6D-FC61-4978-87D0-081736BE3E40}" dt="2022-04-25T16:30:26.875" v="2051" actId="478"/>
          <ac:spMkLst>
            <pc:docMk/>
            <pc:sldMk cId="176387266" sldId="299"/>
            <ac:spMk id="61" creationId="{D4E02FA4-000E-4107-927E-53A4FFCC2746}"/>
          </ac:spMkLst>
        </pc:spChg>
        <pc:spChg chg="add mod topLvl">
          <ac:chgData name="Ohhashi Tomohiko" userId="1b3c0a4a96ab6d63" providerId="LiveId" clId="{D7FAAE6D-FC61-4978-87D0-081736BE3E40}" dt="2022-04-25T16:40:55.114" v="2456" actId="403"/>
          <ac:spMkLst>
            <pc:docMk/>
            <pc:sldMk cId="176387266" sldId="299"/>
            <ac:spMk id="62" creationId="{642541C4-06FD-4260-AD52-92DB5636811D}"/>
          </ac:spMkLst>
        </pc:spChg>
        <pc:spChg chg="add mod topLvl">
          <ac:chgData name="Ohhashi Tomohiko" userId="1b3c0a4a96ab6d63" providerId="LiveId" clId="{D7FAAE6D-FC61-4978-87D0-081736BE3E40}" dt="2022-04-25T16:40:18.308" v="2451" actId="165"/>
          <ac:spMkLst>
            <pc:docMk/>
            <pc:sldMk cId="176387266" sldId="299"/>
            <ac:spMk id="63" creationId="{60827828-92BD-4649-834F-932405BDB266}"/>
          </ac:spMkLst>
        </pc:spChg>
        <pc:spChg chg="add mod topLvl">
          <ac:chgData name="Ohhashi Tomohiko" userId="1b3c0a4a96ab6d63" providerId="LiveId" clId="{D7FAAE6D-FC61-4978-87D0-081736BE3E40}" dt="2022-04-25T16:40:18.308" v="2451" actId="165"/>
          <ac:spMkLst>
            <pc:docMk/>
            <pc:sldMk cId="176387266" sldId="299"/>
            <ac:spMk id="64" creationId="{42E1CC3E-6085-4449-98E8-DA10D35A00F2}"/>
          </ac:spMkLst>
        </pc:spChg>
        <pc:spChg chg="add del mod">
          <ac:chgData name="Ohhashi Tomohiko" userId="1b3c0a4a96ab6d63" providerId="LiveId" clId="{D7FAAE6D-FC61-4978-87D0-081736BE3E40}" dt="2022-04-25T16:34:55.042" v="2403" actId="478"/>
          <ac:spMkLst>
            <pc:docMk/>
            <pc:sldMk cId="176387266" sldId="299"/>
            <ac:spMk id="66" creationId="{DE7542AC-E30E-449B-8B99-57324390515C}"/>
          </ac:spMkLst>
        </pc:spChg>
        <pc:grpChg chg="add del mod">
          <ac:chgData name="Ohhashi Tomohiko" userId="1b3c0a4a96ab6d63" providerId="LiveId" clId="{D7FAAE6D-FC61-4978-87D0-081736BE3E40}" dt="2022-04-25T16:14:26.323" v="861" actId="165"/>
          <ac:grpSpMkLst>
            <pc:docMk/>
            <pc:sldMk cId="176387266" sldId="299"/>
            <ac:grpSpMk id="3" creationId="{D1C80415-5A6E-4E24-B543-49A60F67E846}"/>
          </ac:grpSpMkLst>
        </pc:grpChg>
        <pc:grpChg chg="add del mod">
          <ac:chgData name="Ohhashi Tomohiko" userId="1b3c0a4a96ab6d63" providerId="LiveId" clId="{D7FAAE6D-FC61-4978-87D0-081736BE3E40}" dt="2022-04-25T16:21:03.600" v="1643" actId="165"/>
          <ac:grpSpMkLst>
            <pc:docMk/>
            <pc:sldMk cId="176387266" sldId="299"/>
            <ac:grpSpMk id="5" creationId="{2BBFDC04-7DE5-405F-9A3F-DAA8D4B7F6B5}"/>
          </ac:grpSpMkLst>
        </pc:grpChg>
        <pc:grpChg chg="add del mod">
          <ac:chgData name="Ohhashi Tomohiko" userId="1b3c0a4a96ab6d63" providerId="LiveId" clId="{D7FAAE6D-FC61-4978-87D0-081736BE3E40}" dt="2022-04-25T16:22:05.623" v="1660" actId="165"/>
          <ac:grpSpMkLst>
            <pc:docMk/>
            <pc:sldMk cId="176387266" sldId="299"/>
            <ac:grpSpMk id="7" creationId="{7115AC96-2F82-4420-9FE4-BD5AEDD699B9}"/>
          </ac:grpSpMkLst>
        </pc:grpChg>
        <pc:grpChg chg="add del mod">
          <ac:chgData name="Ohhashi Tomohiko" userId="1b3c0a4a96ab6d63" providerId="LiveId" clId="{D7FAAE6D-FC61-4978-87D0-081736BE3E40}" dt="2022-04-25T16:26:22.048" v="1711" actId="165"/>
          <ac:grpSpMkLst>
            <pc:docMk/>
            <pc:sldMk cId="176387266" sldId="299"/>
            <ac:grpSpMk id="52" creationId="{F29B82CA-9490-4233-8E16-E2A7255796C7}"/>
          </ac:grpSpMkLst>
        </pc:grpChg>
        <pc:grpChg chg="add del mod topLvl">
          <ac:chgData name="Ohhashi Tomohiko" userId="1b3c0a4a96ab6d63" providerId="LiveId" clId="{D7FAAE6D-FC61-4978-87D0-081736BE3E40}" dt="2022-04-25T16:27:46.623" v="1724" actId="165"/>
          <ac:grpSpMkLst>
            <pc:docMk/>
            <pc:sldMk cId="176387266" sldId="299"/>
            <ac:grpSpMk id="56" creationId="{AC5E6A5E-3DCB-419F-828A-69663F0A11E6}"/>
          </ac:grpSpMkLst>
        </pc:grpChg>
        <pc:grpChg chg="add del mod">
          <ac:chgData name="Ohhashi Tomohiko" userId="1b3c0a4a96ab6d63" providerId="LiveId" clId="{D7FAAE6D-FC61-4978-87D0-081736BE3E40}" dt="2022-04-25T16:27:46.280" v="1723" actId="165"/>
          <ac:grpSpMkLst>
            <pc:docMk/>
            <pc:sldMk cId="176387266" sldId="299"/>
            <ac:grpSpMk id="57" creationId="{7F920BBF-F931-4E04-B47E-821ED5DE1E1D}"/>
          </ac:grpSpMkLst>
        </pc:grpChg>
        <pc:grpChg chg="add del mod">
          <ac:chgData name="Ohhashi Tomohiko" userId="1b3c0a4a96ab6d63" providerId="LiveId" clId="{D7FAAE6D-FC61-4978-87D0-081736BE3E40}" dt="2022-04-25T16:40:18.308" v="2451" actId="165"/>
          <ac:grpSpMkLst>
            <pc:docMk/>
            <pc:sldMk cId="176387266" sldId="299"/>
            <ac:grpSpMk id="67" creationId="{5C3F6239-9BF0-4406-AC1C-312BA4178AC9}"/>
          </ac:grpSpMkLst>
        </pc:grpChg>
        <pc:grpChg chg="add del mod">
          <ac:chgData name="Ohhashi Tomohiko" userId="1b3c0a4a96ab6d63" providerId="LiveId" clId="{D7FAAE6D-FC61-4978-87D0-081736BE3E40}" dt="2022-04-25T16:36:54.674" v="2422" actId="165"/>
          <ac:grpSpMkLst>
            <pc:docMk/>
            <pc:sldMk cId="176387266" sldId="299"/>
            <ac:grpSpMk id="68" creationId="{025F1A4A-DDBA-473D-BA67-CD72AE1B2DFE}"/>
          </ac:grpSpMkLst>
        </pc:grpChg>
        <pc:grpChg chg="add del mod">
          <ac:chgData name="Ohhashi Tomohiko" userId="1b3c0a4a96ab6d63" providerId="LiveId" clId="{D7FAAE6D-FC61-4978-87D0-081736BE3E40}" dt="2022-04-25T16:39:06.161" v="2439" actId="165"/>
          <ac:grpSpMkLst>
            <pc:docMk/>
            <pc:sldMk cId="176387266" sldId="299"/>
            <ac:grpSpMk id="82" creationId="{E29413E1-7435-41EF-B911-C2F87FA5FD7C}"/>
          </ac:grpSpMkLst>
        </pc:grpChg>
        <pc:grpChg chg="add del mod">
          <ac:chgData name="Ohhashi Tomohiko" userId="1b3c0a4a96ab6d63" providerId="LiveId" clId="{D7FAAE6D-FC61-4978-87D0-081736BE3E40}" dt="2022-04-25T16:40:18.308" v="2451" actId="165"/>
          <ac:grpSpMkLst>
            <pc:docMk/>
            <pc:sldMk cId="176387266" sldId="299"/>
            <ac:grpSpMk id="89" creationId="{14200C0B-07DA-4CA5-A0A6-6F03239E9C7A}"/>
          </ac:grpSpMkLst>
        </pc:grpChg>
        <pc:cxnChg chg="add mod topLvl">
          <ac:chgData name="Ohhashi Tomohiko" userId="1b3c0a4a96ab6d63" providerId="LiveId" clId="{D7FAAE6D-FC61-4978-87D0-081736BE3E40}" dt="2022-04-25T16:40:18.308" v="2451" actId="165"/>
          <ac:cxnSpMkLst>
            <pc:docMk/>
            <pc:sldMk cId="176387266" sldId="299"/>
            <ac:cxnSpMk id="25" creationId="{2593126A-DD36-4703-A814-47768384DF1D}"/>
          </ac:cxnSpMkLst>
        </pc:cxnChg>
        <pc:cxnChg chg="add mod topLvl">
          <ac:chgData name="Ohhashi Tomohiko" userId="1b3c0a4a96ab6d63" providerId="LiveId" clId="{D7FAAE6D-FC61-4978-87D0-081736BE3E40}" dt="2022-04-25T16:40:18.308" v="2451" actId="165"/>
          <ac:cxnSpMkLst>
            <pc:docMk/>
            <pc:sldMk cId="176387266" sldId="299"/>
            <ac:cxnSpMk id="26" creationId="{A1F63EF4-9CF5-4F1E-9A2B-0034F8D789D0}"/>
          </ac:cxnSpMkLst>
        </pc:cxnChg>
        <pc:cxnChg chg="add mod topLvl">
          <ac:chgData name="Ohhashi Tomohiko" userId="1b3c0a4a96ab6d63" providerId="LiveId" clId="{D7FAAE6D-FC61-4978-87D0-081736BE3E40}" dt="2022-04-25T16:40:18.308" v="2451" actId="165"/>
          <ac:cxnSpMkLst>
            <pc:docMk/>
            <pc:sldMk cId="176387266" sldId="299"/>
            <ac:cxnSpMk id="27" creationId="{13AE2EA0-E23C-4143-81A6-1DD9AAE7F2A0}"/>
          </ac:cxnSpMkLst>
        </pc:cxnChg>
        <pc:cxnChg chg="add mod topLvl">
          <ac:chgData name="Ohhashi Tomohiko" userId="1b3c0a4a96ab6d63" providerId="LiveId" clId="{D7FAAE6D-FC61-4978-87D0-081736BE3E40}" dt="2022-04-25T16:40:18.308" v="2451" actId="165"/>
          <ac:cxnSpMkLst>
            <pc:docMk/>
            <pc:sldMk cId="176387266" sldId="299"/>
            <ac:cxnSpMk id="30" creationId="{7B31EBF9-9DB5-4B77-8858-E2C492623995}"/>
          </ac:cxnSpMkLst>
        </pc:cxnChg>
        <pc:cxnChg chg="add mod topLvl">
          <ac:chgData name="Ohhashi Tomohiko" userId="1b3c0a4a96ab6d63" providerId="LiveId" clId="{D7FAAE6D-FC61-4978-87D0-081736BE3E40}" dt="2022-04-25T16:40:18.308" v="2451" actId="165"/>
          <ac:cxnSpMkLst>
            <pc:docMk/>
            <pc:sldMk cId="176387266" sldId="299"/>
            <ac:cxnSpMk id="31" creationId="{84814B63-C065-4CFC-923F-6107CA98B211}"/>
          </ac:cxnSpMkLst>
        </pc:cxnChg>
        <pc:cxnChg chg="add mod topLvl">
          <ac:chgData name="Ohhashi Tomohiko" userId="1b3c0a4a96ab6d63" providerId="LiveId" clId="{D7FAAE6D-FC61-4978-87D0-081736BE3E40}" dt="2022-04-25T16:40:18.308" v="2451" actId="165"/>
          <ac:cxnSpMkLst>
            <pc:docMk/>
            <pc:sldMk cId="176387266" sldId="299"/>
            <ac:cxnSpMk id="32" creationId="{89F73A1E-208A-48B2-AA71-05CB3438D8A1}"/>
          </ac:cxnSpMkLst>
        </pc:cxnChg>
        <pc:cxnChg chg="add mod topLvl">
          <ac:chgData name="Ohhashi Tomohiko" userId="1b3c0a4a96ab6d63" providerId="LiveId" clId="{D7FAAE6D-FC61-4978-87D0-081736BE3E40}" dt="2022-04-25T16:40:18.308" v="2451" actId="165"/>
          <ac:cxnSpMkLst>
            <pc:docMk/>
            <pc:sldMk cId="176387266" sldId="299"/>
            <ac:cxnSpMk id="39" creationId="{68683371-3290-4F4B-B58F-129773B1B94F}"/>
          </ac:cxnSpMkLst>
        </pc:cxnChg>
        <pc:cxnChg chg="add mod topLvl">
          <ac:chgData name="Ohhashi Tomohiko" userId="1b3c0a4a96ab6d63" providerId="LiveId" clId="{D7FAAE6D-FC61-4978-87D0-081736BE3E40}" dt="2022-04-25T16:40:18.308" v="2451" actId="165"/>
          <ac:cxnSpMkLst>
            <pc:docMk/>
            <pc:sldMk cId="176387266" sldId="299"/>
            <ac:cxnSpMk id="40" creationId="{5CD0B749-BFED-48BC-8344-CE0211A7F203}"/>
          </ac:cxnSpMkLst>
        </pc:cxnChg>
        <pc:cxnChg chg="add mod topLvl">
          <ac:chgData name="Ohhashi Tomohiko" userId="1b3c0a4a96ab6d63" providerId="LiveId" clId="{D7FAAE6D-FC61-4978-87D0-081736BE3E40}" dt="2022-04-25T16:40:18.308" v="2451" actId="165"/>
          <ac:cxnSpMkLst>
            <pc:docMk/>
            <pc:sldMk cId="176387266" sldId="299"/>
            <ac:cxnSpMk id="48" creationId="{DCDEE4E6-B37F-40C8-AA1F-9155E566E129}"/>
          </ac:cxnSpMkLst>
        </pc:cxnChg>
        <pc:cxnChg chg="add del mod">
          <ac:chgData name="Ohhashi Tomohiko" userId="1b3c0a4a96ab6d63" providerId="LiveId" clId="{D7FAAE6D-FC61-4978-87D0-081736BE3E40}" dt="2022-04-25T16:23:47.468" v="1694"/>
          <ac:cxnSpMkLst>
            <pc:docMk/>
            <pc:sldMk cId="176387266" sldId="299"/>
            <ac:cxnSpMk id="49" creationId="{5995AE3E-E994-4A19-B713-8D3381016B60}"/>
          </ac:cxnSpMkLst>
        </pc:cxnChg>
      </pc:sldChg>
      <pc:sldChg chg="modSp new mod">
        <pc:chgData name="Ohhashi Tomohiko" userId="1b3c0a4a96ab6d63" providerId="LiveId" clId="{D7FAAE6D-FC61-4978-87D0-081736BE3E40}" dt="2022-04-25T16:47:57.699" v="2538"/>
        <pc:sldMkLst>
          <pc:docMk/>
          <pc:sldMk cId="3111518632" sldId="300"/>
        </pc:sldMkLst>
        <pc:spChg chg="mod">
          <ac:chgData name="Ohhashi Tomohiko" userId="1b3c0a4a96ab6d63" providerId="LiveId" clId="{D7FAAE6D-FC61-4978-87D0-081736BE3E40}" dt="2022-04-25T16:47:48.540" v="2512"/>
          <ac:spMkLst>
            <pc:docMk/>
            <pc:sldMk cId="3111518632" sldId="300"/>
            <ac:spMk id="2" creationId="{46DE0530-DF66-42E4-9357-78E750B3C15C}"/>
          </ac:spMkLst>
        </pc:spChg>
        <pc:spChg chg="mod">
          <ac:chgData name="Ohhashi Tomohiko" userId="1b3c0a4a96ab6d63" providerId="LiveId" clId="{D7FAAE6D-FC61-4978-87D0-081736BE3E40}" dt="2022-04-25T16:47:57.699" v="2538"/>
          <ac:spMkLst>
            <pc:docMk/>
            <pc:sldMk cId="3111518632" sldId="300"/>
            <ac:spMk id="3" creationId="{7B7DE71B-39C7-4C6A-BD57-930520E85ED7}"/>
          </ac:spMkLst>
        </pc:spChg>
      </pc:sldChg>
      <pc:sldMasterChg chg="modTransition modSldLayout">
        <pc:chgData name="Ohhashi Tomohiko" userId="1b3c0a4a96ab6d63" providerId="LiveId" clId="{D7FAAE6D-FC61-4978-87D0-081736BE3E40}" dt="2022-04-25T16:45:13.122" v="2462"/>
        <pc:sldMasterMkLst>
          <pc:docMk/>
          <pc:sldMasterMk cId="3023970458" sldId="2147483648"/>
        </pc:sldMasterMkLst>
        <pc:sldLayoutChg chg="modTransition">
          <pc:chgData name="Ohhashi Tomohiko" userId="1b3c0a4a96ab6d63" providerId="LiveId" clId="{D7FAAE6D-FC61-4978-87D0-081736BE3E40}" dt="2022-04-25T16:45:13.122" v="2462"/>
          <pc:sldLayoutMkLst>
            <pc:docMk/>
            <pc:sldMasterMk cId="3023970458" sldId="2147483648"/>
            <pc:sldLayoutMk cId="3471995174" sldId="2147483649"/>
          </pc:sldLayoutMkLst>
        </pc:sldLayoutChg>
        <pc:sldLayoutChg chg="modTransition">
          <pc:chgData name="Ohhashi Tomohiko" userId="1b3c0a4a96ab6d63" providerId="LiveId" clId="{D7FAAE6D-FC61-4978-87D0-081736BE3E40}" dt="2022-04-25T16:45:13.122" v="2462"/>
          <pc:sldLayoutMkLst>
            <pc:docMk/>
            <pc:sldMasterMk cId="3023970458" sldId="2147483648"/>
            <pc:sldLayoutMk cId="3431770304" sldId="2147483650"/>
          </pc:sldLayoutMkLst>
        </pc:sldLayoutChg>
        <pc:sldLayoutChg chg="modTransition">
          <pc:chgData name="Ohhashi Tomohiko" userId="1b3c0a4a96ab6d63" providerId="LiveId" clId="{D7FAAE6D-FC61-4978-87D0-081736BE3E40}" dt="2022-04-25T16:45:13.122" v="2462"/>
          <pc:sldLayoutMkLst>
            <pc:docMk/>
            <pc:sldMasterMk cId="3023970458" sldId="2147483648"/>
            <pc:sldLayoutMk cId="1441892319" sldId="2147483651"/>
          </pc:sldLayoutMkLst>
        </pc:sldLayoutChg>
        <pc:sldLayoutChg chg="modTransition">
          <pc:chgData name="Ohhashi Tomohiko" userId="1b3c0a4a96ab6d63" providerId="LiveId" clId="{D7FAAE6D-FC61-4978-87D0-081736BE3E40}" dt="2022-04-25T16:45:13.122" v="2462"/>
          <pc:sldLayoutMkLst>
            <pc:docMk/>
            <pc:sldMasterMk cId="3023970458" sldId="2147483648"/>
            <pc:sldLayoutMk cId="2739129632" sldId="2147483654"/>
          </pc:sldLayoutMkLst>
        </pc:sldLayoutChg>
        <pc:sldLayoutChg chg="modTransition">
          <pc:chgData name="Ohhashi Tomohiko" userId="1b3c0a4a96ab6d63" providerId="LiveId" clId="{D7FAAE6D-FC61-4978-87D0-081736BE3E40}" dt="2022-04-25T16:45:13.122" v="2462"/>
          <pc:sldLayoutMkLst>
            <pc:docMk/>
            <pc:sldMasterMk cId="3023970458" sldId="2147483648"/>
            <pc:sldLayoutMk cId="587515852" sldId="2147483655"/>
          </pc:sldLayoutMkLst>
        </pc:sldLayoutChg>
        <pc:sldLayoutChg chg="modTransition">
          <pc:chgData name="Ohhashi Tomohiko" userId="1b3c0a4a96ab6d63" providerId="LiveId" clId="{D7FAAE6D-FC61-4978-87D0-081736BE3E40}" dt="2022-04-25T16:45:13.122" v="2462"/>
          <pc:sldLayoutMkLst>
            <pc:docMk/>
            <pc:sldMasterMk cId="3023970458" sldId="2147483648"/>
            <pc:sldLayoutMk cId="324551084" sldId="2147483656"/>
          </pc:sldLayoutMkLst>
        </pc:sldLayoutChg>
        <pc:sldLayoutChg chg="modTransition">
          <pc:chgData name="Ohhashi Tomohiko" userId="1b3c0a4a96ab6d63" providerId="LiveId" clId="{D7FAAE6D-FC61-4978-87D0-081736BE3E40}" dt="2022-04-25T16:45:13.122" v="2462"/>
          <pc:sldLayoutMkLst>
            <pc:docMk/>
            <pc:sldMasterMk cId="3023970458" sldId="2147483648"/>
            <pc:sldLayoutMk cId="3309340678" sldId="2147483657"/>
          </pc:sldLayoutMkLst>
        </pc:sldLayoutChg>
        <pc:sldLayoutChg chg="modTransition">
          <pc:chgData name="Ohhashi Tomohiko" userId="1b3c0a4a96ab6d63" providerId="LiveId" clId="{D7FAAE6D-FC61-4978-87D0-081736BE3E40}" dt="2022-04-25T16:45:13.122" v="2462"/>
          <pc:sldLayoutMkLst>
            <pc:docMk/>
            <pc:sldMasterMk cId="3023970458" sldId="2147483648"/>
            <pc:sldLayoutMk cId="3391851848" sldId="2147483658"/>
          </pc:sldLayoutMkLst>
        </pc:sldLayoutChg>
        <pc:sldLayoutChg chg="modTransition">
          <pc:chgData name="Ohhashi Tomohiko" userId="1b3c0a4a96ab6d63" providerId="LiveId" clId="{D7FAAE6D-FC61-4978-87D0-081736BE3E40}" dt="2022-04-25T16:45:13.122" v="2462"/>
          <pc:sldLayoutMkLst>
            <pc:docMk/>
            <pc:sldMasterMk cId="3023970458" sldId="2147483648"/>
            <pc:sldLayoutMk cId="1459772418" sldId="2147483659"/>
          </pc:sldLayoutMkLst>
        </pc:sldLayoutChg>
        <pc:sldLayoutChg chg="modTransition">
          <pc:chgData name="Ohhashi Tomohiko" userId="1b3c0a4a96ab6d63" providerId="LiveId" clId="{D7FAAE6D-FC61-4978-87D0-081736BE3E40}" dt="2022-04-25T16:45:13.122" v="2462"/>
          <pc:sldLayoutMkLst>
            <pc:docMk/>
            <pc:sldMasterMk cId="3023970458" sldId="2147483648"/>
            <pc:sldLayoutMk cId="4178206729" sldId="2147483660"/>
          </pc:sldLayoutMkLst>
        </pc:sldLayoutChg>
        <pc:sldLayoutChg chg="modTransition">
          <pc:chgData name="Ohhashi Tomohiko" userId="1b3c0a4a96ab6d63" providerId="LiveId" clId="{D7FAAE6D-FC61-4978-87D0-081736BE3E40}" dt="2022-04-25T16:45:13.122" v="2462"/>
          <pc:sldLayoutMkLst>
            <pc:docMk/>
            <pc:sldMasterMk cId="3023970458" sldId="2147483648"/>
            <pc:sldLayoutMk cId="1696492569" sldId="2147483661"/>
          </pc:sldLayoutMkLst>
        </pc:sldLayoutChg>
      </pc:sldMasterChg>
    </pc:docChg>
  </pc:docChgLst>
  <pc:docChgLst>
    <pc:chgData name="Ohhashi Tomohiko" userId="1b3c0a4a96ab6d63" providerId="LiveId" clId="{8E49244D-ACA3-4848-A797-9DE721E3CDAE}"/>
    <pc:docChg chg="custSel modSld modMainMaster">
      <pc:chgData name="Ohhashi Tomohiko" userId="1b3c0a4a96ab6d63" providerId="LiveId" clId="{8E49244D-ACA3-4848-A797-9DE721E3CDAE}" dt="2022-04-25T16:53:54.036" v="49" actId="478"/>
      <pc:docMkLst>
        <pc:docMk/>
      </pc:docMkLst>
      <pc:sldChg chg="modSp mod">
        <pc:chgData name="Ohhashi Tomohiko" userId="1b3c0a4a96ab6d63" providerId="LiveId" clId="{8E49244D-ACA3-4848-A797-9DE721E3CDAE}" dt="2022-04-25T16:52:59.389" v="46" actId="403"/>
        <pc:sldMkLst>
          <pc:docMk/>
          <pc:sldMk cId="1107691831" sldId="259"/>
        </pc:sldMkLst>
        <pc:spChg chg="mod">
          <ac:chgData name="Ohhashi Tomohiko" userId="1b3c0a4a96ab6d63" providerId="LiveId" clId="{8E49244D-ACA3-4848-A797-9DE721E3CDAE}" dt="2022-04-25T16:52:59.389" v="46" actId="403"/>
          <ac:spMkLst>
            <pc:docMk/>
            <pc:sldMk cId="1107691831" sldId="259"/>
            <ac:spMk id="11" creationId="{B21AE2A5-DE28-4144-BFA0-C3F76A1D83A1}"/>
          </ac:spMkLst>
        </pc:spChg>
      </pc:sldChg>
      <pc:sldMasterChg chg="modSldLayout">
        <pc:chgData name="Ohhashi Tomohiko" userId="1b3c0a4a96ab6d63" providerId="LiveId" clId="{8E49244D-ACA3-4848-A797-9DE721E3CDAE}" dt="2022-04-25T16:53:54.036" v="49" actId="478"/>
        <pc:sldMasterMkLst>
          <pc:docMk/>
          <pc:sldMasterMk cId="3023970458" sldId="2147483648"/>
        </pc:sldMasterMkLst>
        <pc:sldLayoutChg chg="modSp mod">
          <pc:chgData name="Ohhashi Tomohiko" userId="1b3c0a4a96ab6d63" providerId="LiveId" clId="{8E49244D-ACA3-4848-A797-9DE721E3CDAE}" dt="2022-04-25T16:51:38.883" v="16"/>
          <pc:sldLayoutMkLst>
            <pc:docMk/>
            <pc:sldMasterMk cId="3023970458" sldId="2147483648"/>
            <pc:sldLayoutMk cId="3431770304" sldId="2147483650"/>
          </pc:sldLayoutMkLst>
          <pc:spChg chg="mod">
            <ac:chgData name="Ohhashi Tomohiko" userId="1b3c0a4a96ab6d63" providerId="LiveId" clId="{8E49244D-ACA3-4848-A797-9DE721E3CDAE}" dt="2022-04-25T16:51:38.883" v="16"/>
            <ac:spMkLst>
              <pc:docMk/>
              <pc:sldMasterMk cId="3023970458" sldId="2147483648"/>
              <pc:sldLayoutMk cId="3431770304" sldId="2147483650"/>
              <ac:spMk id="5" creationId="{BA86A31F-EC15-4FEC-A0AB-85D81BA1F904}"/>
            </ac:spMkLst>
          </pc:spChg>
        </pc:sldLayoutChg>
        <pc:sldLayoutChg chg="modSp mod">
          <pc:chgData name="Ohhashi Tomohiko" userId="1b3c0a4a96ab6d63" providerId="LiveId" clId="{8E49244D-ACA3-4848-A797-9DE721E3CDAE}" dt="2022-04-25T16:51:49.655" v="17"/>
          <pc:sldLayoutMkLst>
            <pc:docMk/>
            <pc:sldMasterMk cId="3023970458" sldId="2147483648"/>
            <pc:sldLayoutMk cId="1441892319" sldId="2147483651"/>
          </pc:sldLayoutMkLst>
          <pc:spChg chg="mod">
            <ac:chgData name="Ohhashi Tomohiko" userId="1b3c0a4a96ab6d63" providerId="LiveId" clId="{8E49244D-ACA3-4848-A797-9DE721E3CDAE}" dt="2022-04-25T16:51:49.655" v="17"/>
            <ac:spMkLst>
              <pc:docMk/>
              <pc:sldMasterMk cId="3023970458" sldId="2147483648"/>
              <pc:sldLayoutMk cId="1441892319" sldId="2147483651"/>
              <ac:spMk id="5" creationId="{FDCB8C0F-B525-4C41-A64F-9A877B96D211}"/>
            </ac:spMkLst>
          </pc:spChg>
        </pc:sldLayoutChg>
        <pc:sldLayoutChg chg="modSp mod">
          <pc:chgData name="Ohhashi Tomohiko" userId="1b3c0a4a96ab6d63" providerId="LiveId" clId="{8E49244D-ACA3-4848-A797-9DE721E3CDAE}" dt="2022-04-25T16:52:10.920" v="22"/>
          <pc:sldLayoutMkLst>
            <pc:docMk/>
            <pc:sldMasterMk cId="3023970458" sldId="2147483648"/>
            <pc:sldLayoutMk cId="2739129632" sldId="2147483654"/>
          </pc:sldLayoutMkLst>
          <pc:spChg chg="mod">
            <ac:chgData name="Ohhashi Tomohiko" userId="1b3c0a4a96ab6d63" providerId="LiveId" clId="{8E49244D-ACA3-4848-A797-9DE721E3CDAE}" dt="2022-04-25T16:52:10.920" v="22"/>
            <ac:spMkLst>
              <pc:docMk/>
              <pc:sldMasterMk cId="3023970458" sldId="2147483648"/>
              <pc:sldLayoutMk cId="2739129632" sldId="2147483654"/>
              <ac:spMk id="4" creationId="{7BDA230D-91E2-4DC7-A763-6EFDD195498D}"/>
            </ac:spMkLst>
          </pc:spChg>
        </pc:sldLayoutChg>
        <pc:sldLayoutChg chg="modSp mod">
          <pc:chgData name="Ohhashi Tomohiko" userId="1b3c0a4a96ab6d63" providerId="LiveId" clId="{8E49244D-ACA3-4848-A797-9DE721E3CDAE}" dt="2022-04-25T16:52:14.683" v="23"/>
          <pc:sldLayoutMkLst>
            <pc:docMk/>
            <pc:sldMasterMk cId="3023970458" sldId="2147483648"/>
            <pc:sldLayoutMk cId="587515852" sldId="2147483655"/>
          </pc:sldLayoutMkLst>
          <pc:spChg chg="mod">
            <ac:chgData name="Ohhashi Tomohiko" userId="1b3c0a4a96ab6d63" providerId="LiveId" clId="{8E49244D-ACA3-4848-A797-9DE721E3CDAE}" dt="2022-04-25T16:52:14.683" v="23"/>
            <ac:spMkLst>
              <pc:docMk/>
              <pc:sldMasterMk cId="3023970458" sldId="2147483648"/>
              <pc:sldLayoutMk cId="587515852" sldId="2147483655"/>
              <ac:spMk id="3" creationId="{5869D99C-0D0E-4CA9-95FD-53786658CA6C}"/>
            </ac:spMkLst>
          </pc:spChg>
        </pc:sldLayoutChg>
        <pc:sldLayoutChg chg="delSp modSp mod">
          <pc:chgData name="Ohhashi Tomohiko" userId="1b3c0a4a96ab6d63" providerId="LiveId" clId="{8E49244D-ACA3-4848-A797-9DE721E3CDAE}" dt="2022-04-25T16:53:49.119" v="47" actId="478"/>
          <pc:sldLayoutMkLst>
            <pc:docMk/>
            <pc:sldMasterMk cId="3023970458" sldId="2147483648"/>
            <pc:sldLayoutMk cId="324551084" sldId="2147483656"/>
          </pc:sldLayoutMkLst>
          <pc:spChg chg="mod">
            <ac:chgData name="Ohhashi Tomohiko" userId="1b3c0a4a96ab6d63" providerId="LiveId" clId="{8E49244D-ACA3-4848-A797-9DE721E3CDAE}" dt="2022-04-25T16:51:55.041" v="18"/>
            <ac:spMkLst>
              <pc:docMk/>
              <pc:sldMasterMk cId="3023970458" sldId="2147483648"/>
              <pc:sldLayoutMk cId="324551084" sldId="2147483656"/>
              <ac:spMk id="5" creationId="{FDCB8C0F-B525-4C41-A64F-9A877B96D211}"/>
            </ac:spMkLst>
          </pc:spChg>
          <pc:picChg chg="del">
            <ac:chgData name="Ohhashi Tomohiko" userId="1b3c0a4a96ab6d63" providerId="LiveId" clId="{8E49244D-ACA3-4848-A797-9DE721E3CDAE}" dt="2022-04-25T16:53:49.119" v="47" actId="478"/>
            <ac:picMkLst>
              <pc:docMk/>
              <pc:sldMasterMk cId="3023970458" sldId="2147483648"/>
              <pc:sldLayoutMk cId="324551084" sldId="2147483656"/>
              <ac:picMk id="7" creationId="{A62E8694-CAD1-4925-8713-6D990F6EC509}"/>
            </ac:picMkLst>
          </pc:picChg>
        </pc:sldLayoutChg>
        <pc:sldLayoutChg chg="delSp modSp mod">
          <pc:chgData name="Ohhashi Tomohiko" userId="1b3c0a4a96ab6d63" providerId="LiveId" clId="{8E49244D-ACA3-4848-A797-9DE721E3CDAE}" dt="2022-04-25T16:53:50.938" v="48" actId="478"/>
          <pc:sldLayoutMkLst>
            <pc:docMk/>
            <pc:sldMasterMk cId="3023970458" sldId="2147483648"/>
            <pc:sldLayoutMk cId="3309340678" sldId="2147483657"/>
          </pc:sldLayoutMkLst>
          <pc:spChg chg="mod">
            <ac:chgData name="Ohhashi Tomohiko" userId="1b3c0a4a96ab6d63" providerId="LiveId" clId="{8E49244D-ACA3-4848-A797-9DE721E3CDAE}" dt="2022-04-25T16:51:59.244" v="19"/>
            <ac:spMkLst>
              <pc:docMk/>
              <pc:sldMasterMk cId="3023970458" sldId="2147483648"/>
              <pc:sldLayoutMk cId="3309340678" sldId="2147483657"/>
              <ac:spMk id="5" creationId="{FDCB8C0F-B525-4C41-A64F-9A877B96D211}"/>
            </ac:spMkLst>
          </pc:spChg>
          <pc:picChg chg="del">
            <ac:chgData name="Ohhashi Tomohiko" userId="1b3c0a4a96ab6d63" providerId="LiveId" clId="{8E49244D-ACA3-4848-A797-9DE721E3CDAE}" dt="2022-04-25T16:53:50.938" v="48" actId="478"/>
            <ac:picMkLst>
              <pc:docMk/>
              <pc:sldMasterMk cId="3023970458" sldId="2147483648"/>
              <pc:sldLayoutMk cId="3309340678" sldId="2147483657"/>
              <ac:picMk id="7" creationId="{EA0491D7-EFE9-494D-831E-D99BA9978066}"/>
            </ac:picMkLst>
          </pc:picChg>
        </pc:sldLayoutChg>
        <pc:sldLayoutChg chg="delSp modSp mod">
          <pc:chgData name="Ohhashi Tomohiko" userId="1b3c0a4a96ab6d63" providerId="LiveId" clId="{8E49244D-ACA3-4848-A797-9DE721E3CDAE}" dt="2022-04-25T16:53:54.036" v="49" actId="478"/>
          <pc:sldLayoutMkLst>
            <pc:docMk/>
            <pc:sldMasterMk cId="3023970458" sldId="2147483648"/>
            <pc:sldLayoutMk cId="3391851848" sldId="2147483658"/>
          </pc:sldLayoutMkLst>
          <pc:spChg chg="mod">
            <ac:chgData name="Ohhashi Tomohiko" userId="1b3c0a4a96ab6d63" providerId="LiveId" clId="{8E49244D-ACA3-4848-A797-9DE721E3CDAE}" dt="2022-04-25T16:52:03.434" v="20"/>
            <ac:spMkLst>
              <pc:docMk/>
              <pc:sldMasterMk cId="3023970458" sldId="2147483648"/>
              <pc:sldLayoutMk cId="3391851848" sldId="2147483658"/>
              <ac:spMk id="5" creationId="{FDCB8C0F-B525-4C41-A64F-9A877B96D211}"/>
            </ac:spMkLst>
          </pc:spChg>
          <pc:picChg chg="del">
            <ac:chgData name="Ohhashi Tomohiko" userId="1b3c0a4a96ab6d63" providerId="LiveId" clId="{8E49244D-ACA3-4848-A797-9DE721E3CDAE}" dt="2022-04-25T16:53:54.036" v="49" actId="478"/>
            <ac:picMkLst>
              <pc:docMk/>
              <pc:sldMasterMk cId="3023970458" sldId="2147483648"/>
              <pc:sldLayoutMk cId="3391851848" sldId="2147483658"/>
              <ac:picMk id="7" creationId="{F4B0815A-7A2F-4553-A0D1-50D6C21B1C5C}"/>
            </ac:picMkLst>
          </pc:picChg>
        </pc:sldLayoutChg>
        <pc:sldLayoutChg chg="modSp mod">
          <pc:chgData name="Ohhashi Tomohiko" userId="1b3c0a4a96ab6d63" providerId="LiveId" clId="{8E49244D-ACA3-4848-A797-9DE721E3CDAE}" dt="2022-04-25T16:52:17.561" v="24"/>
          <pc:sldLayoutMkLst>
            <pc:docMk/>
            <pc:sldMasterMk cId="3023970458" sldId="2147483648"/>
            <pc:sldLayoutMk cId="1459772418" sldId="2147483659"/>
          </pc:sldLayoutMkLst>
          <pc:spChg chg="mod">
            <ac:chgData name="Ohhashi Tomohiko" userId="1b3c0a4a96ab6d63" providerId="LiveId" clId="{8E49244D-ACA3-4848-A797-9DE721E3CDAE}" dt="2022-04-25T16:52:17.561" v="24"/>
            <ac:spMkLst>
              <pc:docMk/>
              <pc:sldMasterMk cId="3023970458" sldId="2147483648"/>
              <pc:sldLayoutMk cId="1459772418" sldId="2147483659"/>
              <ac:spMk id="5" creationId="{BA86A31F-EC15-4FEC-A0AB-85D81BA1F904}"/>
            </ac:spMkLst>
          </pc:spChg>
        </pc:sldLayoutChg>
        <pc:sldLayoutChg chg="modSp mod">
          <pc:chgData name="Ohhashi Tomohiko" userId="1b3c0a4a96ab6d63" providerId="LiveId" clId="{8E49244D-ACA3-4848-A797-9DE721E3CDAE}" dt="2022-04-25T16:52:07.204" v="21"/>
          <pc:sldLayoutMkLst>
            <pc:docMk/>
            <pc:sldMasterMk cId="3023970458" sldId="2147483648"/>
            <pc:sldLayoutMk cId="4178206729" sldId="2147483660"/>
          </pc:sldLayoutMkLst>
          <pc:spChg chg="mod">
            <ac:chgData name="Ohhashi Tomohiko" userId="1b3c0a4a96ab6d63" providerId="LiveId" clId="{8E49244D-ACA3-4848-A797-9DE721E3CDAE}" dt="2022-04-25T16:52:07.204" v="21"/>
            <ac:spMkLst>
              <pc:docMk/>
              <pc:sldMasterMk cId="3023970458" sldId="2147483648"/>
              <pc:sldLayoutMk cId="4178206729" sldId="2147483660"/>
              <ac:spMk id="4" creationId="{7BDA230D-91E2-4DC7-A763-6EFDD195498D}"/>
            </ac:spMkLst>
          </pc:spChg>
        </pc:sldLayoutChg>
        <pc:sldLayoutChg chg="modSp mod">
          <pc:chgData name="Ohhashi Tomohiko" userId="1b3c0a4a96ab6d63" providerId="LiveId" clId="{8E49244D-ACA3-4848-A797-9DE721E3CDAE}" dt="2022-04-25T16:51:26.315" v="15" actId="20577"/>
          <pc:sldLayoutMkLst>
            <pc:docMk/>
            <pc:sldMasterMk cId="3023970458" sldId="2147483648"/>
            <pc:sldLayoutMk cId="1696492569" sldId="2147483661"/>
          </pc:sldLayoutMkLst>
          <pc:spChg chg="mod">
            <ac:chgData name="Ohhashi Tomohiko" userId="1b3c0a4a96ab6d63" providerId="LiveId" clId="{8E49244D-ACA3-4848-A797-9DE721E3CDAE}" dt="2022-04-25T16:51:26.315" v="15" actId="20577"/>
            <ac:spMkLst>
              <pc:docMk/>
              <pc:sldMasterMk cId="3023970458" sldId="2147483648"/>
              <pc:sldLayoutMk cId="1696492569" sldId="2147483661"/>
              <ac:spMk id="5" creationId="{B231F424-12CB-4823-B37B-EB89BFC16D54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カテゴリ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6D-4FDA-AC92-273E99C8064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カテゴリ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56D-4FDA-AC92-273E99C8064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カテゴリ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56D-4FDA-AC92-273E99C806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10263696"/>
        <c:axId val="810265992"/>
      </c:barChart>
      <c:catAx>
        <c:axId val="8102636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10265992"/>
        <c:crosses val="autoZero"/>
        <c:auto val="1"/>
        <c:lblAlgn val="ctr"/>
        <c:lblOffset val="100"/>
        <c:noMultiLvlLbl val="0"/>
      </c:catAx>
      <c:valAx>
        <c:axId val="8102659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10263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4-11T23:49:28.024" idx="3">
    <p:pos x="10" y="10"/>
    <p:text>A図からB図に変更してください｡</p:text>
    <p:extLst>
      <p:ext uri="{C676402C-5697-4E1C-873F-D02D1690AC5C}">
        <p15:threadingInfo xmlns:p15="http://schemas.microsoft.com/office/powerpoint/2012/main" timeZoneBias="-540"/>
      </p:ext>
    </p:extLst>
  </p:cm>
  <p:cm authorId="1" dt="2022-04-11T23:50:19.050" idx="4">
    <p:pos x="10" y="146"/>
    <p:text>やっぱりC図に変更してください｡</p:text>
    <p:extLst>
      <p:ext uri="{C676402C-5697-4E1C-873F-D02D1690AC5C}">
        <p15:threadingInfo xmlns:p15="http://schemas.microsoft.com/office/powerpoint/2012/main" timeZoneBias="-540">
          <p15:parentCm authorId="1" idx="3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40F602-1A13-4506-832B-4E4491351ECA}" type="datetimeFigureOut">
              <a:rPr kumimoji="1" lang="ja-JP" altLang="en-US" smtClean="0"/>
              <a:t>2022/7/7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36383-BCE5-413D-992F-7F74CF7CD0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8350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36383-BCE5-413D-992F-7F74CF7CD037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7640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36383-BCE5-413D-992F-7F74CF7CD037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3459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これら以外にも</a:t>
            </a:r>
            <a:r>
              <a:rPr kumimoji="1" lang="en-US" altLang="ja-JP" dirty="0"/>
              <a:t>､｢</a:t>
            </a:r>
            <a:r>
              <a:rPr kumimoji="1" lang="ja-JP" altLang="en-US" dirty="0"/>
              <a:t>左揃え</a:t>
            </a:r>
            <a:r>
              <a:rPr kumimoji="1" lang="en-US" altLang="ja-JP" dirty="0"/>
              <a:t>｣｢</a:t>
            </a:r>
            <a:r>
              <a:rPr kumimoji="1" lang="ja-JP" altLang="en-US" dirty="0"/>
              <a:t>右揃え</a:t>
            </a:r>
            <a:r>
              <a:rPr kumimoji="1" lang="en-US" altLang="ja-JP" dirty="0"/>
              <a:t>｣｢</a:t>
            </a:r>
            <a:r>
              <a:rPr kumimoji="1" lang="ja-JP" altLang="en-US" dirty="0"/>
              <a:t>上揃え</a:t>
            </a:r>
            <a:r>
              <a:rPr kumimoji="1" lang="en-US" altLang="ja-JP" dirty="0"/>
              <a:t>｣｢</a:t>
            </a:r>
            <a:r>
              <a:rPr kumimoji="1" lang="ja-JP" altLang="en-US" dirty="0"/>
              <a:t>下揃え</a:t>
            </a:r>
            <a:r>
              <a:rPr kumimoji="1" lang="en-US" altLang="ja-JP" dirty="0"/>
              <a:t>｣</a:t>
            </a:r>
            <a:r>
              <a:rPr kumimoji="1" lang="ja-JP" altLang="en-US" dirty="0"/>
              <a:t>があります</a:t>
            </a:r>
            <a:r>
              <a:rPr kumimoji="1" lang="en-US" altLang="ja-JP" dirty="0"/>
              <a:t>｡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36383-BCE5-413D-992F-7F74CF7CD037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2225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36383-BCE5-413D-992F-7F74CF7CD037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0889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ロジカルシンキングとは</a:t>
            </a:r>
            <a:r>
              <a:rPr kumimoji="1" lang="en-US" altLang="ja-JP" dirty="0"/>
              <a:t>､｢</a:t>
            </a:r>
            <a:r>
              <a:rPr kumimoji="1" lang="ja-JP" altLang="en-US" dirty="0"/>
              <a:t>順序立てて考えること</a:t>
            </a:r>
            <a:r>
              <a:rPr kumimoji="1" lang="en-US" altLang="ja-JP" dirty="0"/>
              <a:t>｣</a:t>
            </a:r>
            <a:r>
              <a:rPr kumimoji="1" lang="ja-JP" altLang="en-US" dirty="0"/>
              <a:t>や</a:t>
            </a:r>
            <a:r>
              <a:rPr kumimoji="1" lang="en-US" altLang="ja-JP" dirty="0"/>
              <a:t>｢</a:t>
            </a:r>
            <a:r>
              <a:rPr kumimoji="1" lang="ja-JP" altLang="en-US" dirty="0"/>
              <a:t>体系的に整理して考えること</a:t>
            </a:r>
            <a:r>
              <a:rPr kumimoji="1" lang="en-US" altLang="ja-JP" dirty="0"/>
              <a:t>｣</a:t>
            </a:r>
            <a:r>
              <a:rPr kumimoji="1" lang="ja-JP" altLang="en-US" dirty="0"/>
              <a:t>を指します</a:t>
            </a:r>
            <a:r>
              <a:rPr kumimoji="1" lang="en-US" altLang="ja-JP" dirty="0"/>
              <a:t>｡</a:t>
            </a:r>
          </a:p>
          <a:p>
            <a:r>
              <a:rPr kumimoji="1" lang="ja-JP" altLang="en-US" dirty="0"/>
              <a:t>ここではロジカルシンキングを行うためのフレームワークを解説します</a:t>
            </a:r>
            <a:r>
              <a:rPr kumimoji="1" lang="en-US" altLang="ja-JP" dirty="0"/>
              <a:t>｡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36383-BCE5-413D-992F-7F74CF7CD037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786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36383-BCE5-413D-992F-7F74CF7CD037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1716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A6FC59-91B0-46EB-9E74-C2A0658A52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8295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2101AF4-0B4E-4DAB-B23B-6F0F8123EA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65596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61BD30A-76CB-4530-B29C-E21B46BCB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B04FB-F7E8-459B-90C7-8A3B463AB75C}" type="datetime1">
              <a:rPr kumimoji="1" lang="ja-JP" altLang="en-US" smtClean="0"/>
              <a:t>2022/7/7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231F424-12CB-4823-B37B-EB89BFC16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Copyright 2022 tomohiko.ohhashi. All Rights Reserved.</a:t>
            </a:r>
            <a:endParaRPr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42527C2-8AA8-4453-8653-23175AC52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F6654-5D61-45EF-B0F0-04602F68A739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AF3CB720-EA94-4555-B459-0C40F47BFCF6}"/>
              </a:ext>
            </a:extLst>
          </p:cNvPr>
          <p:cNvCxnSpPr>
            <a:cxnSpLocks/>
          </p:cNvCxnSpPr>
          <p:nvPr userDrawn="1"/>
        </p:nvCxnSpPr>
        <p:spPr>
          <a:xfrm>
            <a:off x="838201" y="3530745"/>
            <a:ext cx="10515599" cy="0"/>
          </a:xfrm>
          <a:prstGeom prst="line">
            <a:avLst/>
          </a:prstGeom>
          <a:ln w="76200" cap="sq">
            <a:gradFill flip="none" rotWithShape="1">
              <a:gsLst>
                <a:gs pos="0">
                  <a:schemeClr val="accent5">
                    <a:lumMod val="40000"/>
                    <a:lumOff val="60000"/>
                    <a:alpha val="95000"/>
                  </a:scheme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99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7312DD7-880A-4B9F-98E0-46C530261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9736D-8A3F-4771-BA74-BD6B8A5E3B64}" type="datetime1">
              <a:rPr kumimoji="1" lang="ja-JP" altLang="en-US" smtClean="0"/>
              <a:t>2022/7/7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869D99C-0D0E-4CA9-95FD-53786658C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dirty="0"/>
              <a:t>Copyright 2022 </a:t>
            </a:r>
            <a:r>
              <a:rPr lang="en-US" altLang="ja-JP" dirty="0" err="1"/>
              <a:t>tomohiko.ohhashi</a:t>
            </a:r>
            <a:r>
              <a:rPr lang="en-US" altLang="ja-JP" dirty="0"/>
              <a:t>. All Rights Reserved.</a:t>
            </a:r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B144A67-8750-41C9-B0A0-1EB27EF2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F6654-5D61-45EF-B0F0-04602F68A7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7515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59DDBA-2BDA-4807-97D0-5CBF0E1DB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6AC4230-07C5-4E19-91D0-EB6D22C30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4A2B-068A-4415-8792-2EA749F60664}" type="datetime1">
              <a:rPr kumimoji="1" lang="ja-JP" altLang="en-US" smtClean="0"/>
              <a:t>2022/7/7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A86A31F-EC15-4FEC-A0AB-85D81BA1F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dirty="0"/>
              <a:t>Copyright 2022 </a:t>
            </a:r>
            <a:r>
              <a:rPr lang="en-US" altLang="ja-JP" dirty="0" err="1"/>
              <a:t>tomohiko.ohhashi</a:t>
            </a:r>
            <a:r>
              <a:rPr lang="en-US" altLang="ja-JP" dirty="0"/>
              <a:t>. All Rights Reserved.</a:t>
            </a:r>
            <a:endParaRPr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C3AC64F-0997-48F3-BEB0-289F54BD8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F6654-5D61-45EF-B0F0-04602F68A739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1D29F273-B6C9-4B4D-A3E4-DC5AAA71628A}"/>
              </a:ext>
            </a:extLst>
          </p:cNvPr>
          <p:cNvCxnSpPr>
            <a:cxnSpLocks/>
          </p:cNvCxnSpPr>
          <p:nvPr userDrawn="1"/>
        </p:nvCxnSpPr>
        <p:spPr>
          <a:xfrm>
            <a:off x="838201" y="1111742"/>
            <a:ext cx="10515599" cy="0"/>
          </a:xfrm>
          <a:prstGeom prst="line">
            <a:avLst/>
          </a:prstGeom>
          <a:ln w="76200" cap="sq">
            <a:gradFill flip="none" rotWithShape="1">
              <a:gsLst>
                <a:gs pos="0">
                  <a:schemeClr val="accent5">
                    <a:lumMod val="40000"/>
                    <a:lumOff val="60000"/>
                    <a:alpha val="95000"/>
                  </a:scheme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3D11117F-AF5A-4CFA-A1D1-449C85C9B3C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8198" y="2257426"/>
            <a:ext cx="10515600" cy="4171109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13" name="字幕 2">
            <a:extLst>
              <a:ext uri="{FF2B5EF4-FFF2-40B4-BE49-F238E27FC236}">
                <a16:creationId xmlns:a16="http://schemas.microsoft.com/office/drawing/2014/main" id="{7DE6319C-C390-4727-86F2-C904893034FC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838200" y="1195505"/>
            <a:ext cx="10515598" cy="978159"/>
          </a:xfrm>
        </p:spPr>
        <p:txBody>
          <a:bodyPr>
            <a:noAutofit/>
          </a:bodyPr>
          <a:lstStyle>
            <a:lvl1pPr marL="0" indent="0" algn="l">
              <a:buNone/>
              <a:defRPr sz="28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/>
              <a:t>メッセージ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459772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bg>
      <p:bgPr>
        <a:solidFill>
          <a:srgbClr val="AA24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A6FC59-91B0-46EB-9E74-C2A0658A52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0595" y="1008295"/>
            <a:ext cx="5543203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2101AF4-0B4E-4DAB-B23B-6F0F8123EA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0596" y="3462106"/>
            <a:ext cx="5543202" cy="1655762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61BD30A-76CB-4530-B29C-E21B46BCB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80458F7-7C65-4121-8A2E-E735ED250EFA}" type="datetime1">
              <a:rPr lang="ja-JP" altLang="en-US" smtClean="0"/>
              <a:t>2022/7/7</a:t>
            </a:fld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231F424-12CB-4823-B37B-EB89BFC16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Copyright 2022 </a:t>
            </a:r>
            <a:r>
              <a:rPr lang="en-US" altLang="ja-JP" dirty="0" err="1"/>
              <a:t>tomohiko.ohhashi</a:t>
            </a:r>
            <a:r>
              <a:rPr lang="en-US" altLang="ja-JP" dirty="0"/>
              <a:t>. All Rights Reserved.</a:t>
            </a:r>
            <a:endParaRPr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42527C2-8AA8-4453-8653-23175AC52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7F6654-5D61-45EF-B0F0-04602F68A739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96492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59DDBA-2BDA-4807-97D0-5CBF0E1DB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74C8061-4B40-40AA-9833-C793EAB3C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7426"/>
            <a:ext cx="10515600" cy="415168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6AC4230-07C5-4E19-91D0-EB6D22C30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CD0CD-4A84-4835-AB71-A24D95202F94}" type="datetime1">
              <a:rPr kumimoji="1" lang="ja-JP" altLang="en-US" smtClean="0"/>
              <a:t>2022/7/7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A86A31F-EC15-4FEC-A0AB-85D81BA1F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dirty="0"/>
              <a:t>Copyright 2022 </a:t>
            </a:r>
            <a:r>
              <a:rPr lang="en-US" altLang="ja-JP" dirty="0" err="1"/>
              <a:t>tomohiko.ohhashi</a:t>
            </a:r>
            <a:r>
              <a:rPr lang="en-US" altLang="ja-JP" dirty="0"/>
              <a:t>. All Rights Reserved.</a:t>
            </a:r>
            <a:endParaRPr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C3AC64F-0997-48F3-BEB0-289F54BD8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F6654-5D61-45EF-B0F0-04602F68A739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1D29F273-B6C9-4B4D-A3E4-DC5AAA71628A}"/>
              </a:ext>
            </a:extLst>
          </p:cNvPr>
          <p:cNvCxnSpPr>
            <a:cxnSpLocks/>
          </p:cNvCxnSpPr>
          <p:nvPr userDrawn="1"/>
        </p:nvCxnSpPr>
        <p:spPr>
          <a:xfrm>
            <a:off x="838201" y="1111742"/>
            <a:ext cx="10515599" cy="0"/>
          </a:xfrm>
          <a:prstGeom prst="line">
            <a:avLst/>
          </a:prstGeom>
          <a:ln w="76200" cap="sq">
            <a:gradFill flip="none" rotWithShape="1">
              <a:gsLst>
                <a:gs pos="0">
                  <a:schemeClr val="accent5">
                    <a:lumMod val="40000"/>
                    <a:lumOff val="60000"/>
                    <a:alpha val="95000"/>
                  </a:scheme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字幕 2">
            <a:extLst>
              <a:ext uri="{FF2B5EF4-FFF2-40B4-BE49-F238E27FC236}">
                <a16:creationId xmlns:a16="http://schemas.microsoft.com/office/drawing/2014/main" id="{F995C38F-B822-4D43-87C7-62CC7052A867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838200" y="1195505"/>
            <a:ext cx="10515598" cy="978159"/>
          </a:xfrm>
        </p:spPr>
        <p:txBody>
          <a:bodyPr>
            <a:noAutofit/>
          </a:bodyPr>
          <a:lstStyle>
            <a:lvl1pPr marL="0" indent="0" algn="l">
              <a:buNone/>
              <a:defRPr sz="28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/>
              <a:t>メッセージ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431770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407941-0C8A-43D8-A979-DA80FF424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8BD2419-B880-4F45-8BE3-F0EC871A2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942DE84-983B-4CB0-88A3-6C2407271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A1B1E-CE1C-485C-83C9-820DC448AC43}" type="datetime1">
              <a:rPr kumimoji="1" lang="ja-JP" altLang="en-US" smtClean="0"/>
              <a:t>2022/7/7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DCB8C0F-B525-4C41-A64F-9A877B96D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dirty="0"/>
              <a:t>Copyright 2022 </a:t>
            </a:r>
            <a:r>
              <a:rPr lang="en-US" altLang="ja-JP" dirty="0" err="1"/>
              <a:t>tomohiko.ohhashi</a:t>
            </a:r>
            <a:r>
              <a:rPr lang="en-US" altLang="ja-JP" dirty="0"/>
              <a:t>. All Rights Reserved.</a:t>
            </a:r>
            <a:endParaRPr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D55BEB6-DC96-425E-ACCC-9B304D1F4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F6654-5D61-45EF-B0F0-04602F68A7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1892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セクション見出し">
    <p:bg>
      <p:bgPr>
        <a:solidFill>
          <a:srgbClr val="D61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407941-0C8A-43D8-A979-DA80FF424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5782" y="576263"/>
            <a:ext cx="5611668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8BD2419-B880-4F45-8BE3-F0EC871A2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5780" y="3429000"/>
            <a:ext cx="5611669" cy="1500187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942DE84-983B-4CB0-88A3-6C24072714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60823" y="6492874"/>
            <a:ext cx="1339735" cy="2286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6A2816-6ED7-454C-BABF-5E1F2A1C4237}" type="datetime1">
              <a:rPr lang="ja-JP" altLang="en-US" smtClean="0"/>
              <a:t>2022/7/7</a:t>
            </a:fld>
            <a:endParaRPr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DCB8C0F-B525-4C41-A64F-9A877B96D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Copyright 2022 </a:t>
            </a:r>
            <a:r>
              <a:rPr lang="en-US" altLang="ja-JP" dirty="0" err="1"/>
              <a:t>tomohiko.ohhashi</a:t>
            </a:r>
            <a:r>
              <a:rPr lang="en-US" altLang="ja-JP" dirty="0"/>
              <a:t>. All Rights Reserved.</a:t>
            </a:r>
            <a:endParaRPr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D55BEB6-DC96-425E-ACCC-9B304D1F4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7F6654-5D61-45EF-B0F0-04602F68A739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4551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セクション見出し">
    <p:bg>
      <p:bgPr>
        <a:solidFill>
          <a:srgbClr val="FCB6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407941-0C8A-43D8-A979-DA80FF424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0"/>
            <a:ext cx="5611668" cy="2852737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8BD2419-B880-4F45-8BE3-F0EC871A2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28813"/>
            <a:ext cx="5611669" cy="1500187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942DE84-983B-4CB0-88A3-6C24072714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60823" y="6492874"/>
            <a:ext cx="1339735" cy="2286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0711841-090B-4C0D-85F7-CE04309F421F}" type="datetime1">
              <a:rPr lang="ja-JP" altLang="en-US" smtClean="0"/>
              <a:t>2022/7/7</a:t>
            </a:fld>
            <a:endParaRPr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DCB8C0F-B525-4C41-A64F-9A877B96D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Copyright 2022 </a:t>
            </a:r>
            <a:r>
              <a:rPr lang="en-US" altLang="ja-JP" dirty="0" err="1"/>
              <a:t>tomohiko.ohhashi</a:t>
            </a:r>
            <a:r>
              <a:rPr lang="en-US" altLang="ja-JP" dirty="0"/>
              <a:t>. All Rights Reserved.</a:t>
            </a:r>
            <a:endParaRPr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D55BEB6-DC96-425E-ACCC-9B304D1F4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7F6654-5D61-45EF-B0F0-04602F68A739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09340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セクション見出し">
    <p:bg>
      <p:bgPr>
        <a:solidFill>
          <a:srgbClr val="47C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407941-0C8A-43D8-A979-DA80FF424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6716"/>
            <a:ext cx="5611668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8BD2419-B880-4F45-8BE3-F0EC871A2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339453"/>
            <a:ext cx="5611669" cy="1500187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942DE84-983B-4CB0-88A3-6C24072714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60823" y="6492874"/>
            <a:ext cx="1339735" cy="2286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6178233-6E86-43A3-8F9F-F48A051C8B69}" type="datetime1">
              <a:rPr lang="ja-JP" altLang="en-US" smtClean="0"/>
              <a:t>2022/7/7</a:t>
            </a:fld>
            <a:endParaRPr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DCB8C0F-B525-4C41-A64F-9A877B96D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Copyright 2022 </a:t>
            </a:r>
            <a:r>
              <a:rPr lang="en-US" altLang="ja-JP" dirty="0" err="1"/>
              <a:t>tomohiko.ohhashi</a:t>
            </a:r>
            <a:r>
              <a:rPr lang="en-US" altLang="ja-JP" dirty="0"/>
              <a:t>. All Rights Reserved.</a:t>
            </a:r>
            <a:endParaRPr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D55BEB6-DC96-425E-ACCC-9B304D1F4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7F6654-5D61-45EF-B0F0-04602F68A739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91851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7DE7B9-18D3-40F8-AC94-3B2F12D20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657FF90-5591-43A2-BF7A-9F357DC4A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E7C91-F2DC-4849-A0B6-47E75B914E87}" type="datetime1">
              <a:rPr kumimoji="1" lang="ja-JP" altLang="en-US" smtClean="0"/>
              <a:t>2022/7/7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BDA230D-91E2-4DC7-A763-6EFDD1954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dirty="0"/>
              <a:t>Copyright 2022 </a:t>
            </a:r>
            <a:r>
              <a:rPr lang="en-US" altLang="ja-JP" dirty="0" err="1"/>
              <a:t>tomohiko.ohhashi</a:t>
            </a:r>
            <a:r>
              <a:rPr lang="en-US" altLang="ja-JP" dirty="0"/>
              <a:t>. All Rights Reserved.</a:t>
            </a:r>
            <a:endParaRPr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638C7BC-3650-4CB0-BA2B-4D3F16C3A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F6654-5D61-45EF-B0F0-04602F68A739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字幕 2">
            <a:extLst>
              <a:ext uri="{FF2B5EF4-FFF2-40B4-BE49-F238E27FC236}">
                <a16:creationId xmlns:a16="http://schemas.microsoft.com/office/drawing/2014/main" id="{592B795A-9BA8-4A80-9D18-91C59630E77F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838200" y="1195505"/>
            <a:ext cx="10515598" cy="978159"/>
          </a:xfrm>
        </p:spPr>
        <p:txBody>
          <a:bodyPr>
            <a:noAutofit/>
          </a:bodyPr>
          <a:lstStyle>
            <a:lvl1pPr marL="0" indent="0" algn="l">
              <a:buNone/>
              <a:defRPr sz="28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/>
              <a:t>メッセージ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78206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7DE7B9-18D3-40F8-AC94-3B2F12D20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657FF90-5591-43A2-BF7A-9F357DC4A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30A54-317F-4AB4-B2A2-B81D0D2C6F5A}" type="datetime1">
              <a:rPr kumimoji="1" lang="ja-JP" altLang="en-US" smtClean="0"/>
              <a:t>2022/7/7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BDA230D-91E2-4DC7-A763-6EFDD1954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dirty="0"/>
              <a:t>Copyright 2022 </a:t>
            </a:r>
            <a:r>
              <a:rPr lang="en-US" altLang="ja-JP" dirty="0" err="1"/>
              <a:t>tomohiko.ohhashi</a:t>
            </a:r>
            <a:r>
              <a:rPr lang="en-US" altLang="ja-JP" dirty="0"/>
              <a:t>. All Rights Reserved.</a:t>
            </a:r>
            <a:endParaRPr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638C7BC-3650-4CB0-BA2B-4D3F16C3A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F6654-5D61-45EF-B0F0-04602F68A739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616ED918-04E7-433E-9714-C977434CCF71}"/>
              </a:ext>
            </a:extLst>
          </p:cNvPr>
          <p:cNvCxnSpPr>
            <a:cxnSpLocks/>
          </p:cNvCxnSpPr>
          <p:nvPr userDrawn="1"/>
        </p:nvCxnSpPr>
        <p:spPr>
          <a:xfrm>
            <a:off x="838201" y="1111742"/>
            <a:ext cx="10515599" cy="0"/>
          </a:xfrm>
          <a:prstGeom prst="line">
            <a:avLst/>
          </a:prstGeom>
          <a:ln w="76200" cap="sq">
            <a:gradFill flip="none" rotWithShape="1">
              <a:gsLst>
                <a:gs pos="0">
                  <a:schemeClr val="accent5">
                    <a:lumMod val="40000"/>
                    <a:lumOff val="60000"/>
                    <a:alpha val="95000"/>
                  </a:scheme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字幕 2">
            <a:extLst>
              <a:ext uri="{FF2B5EF4-FFF2-40B4-BE49-F238E27FC236}">
                <a16:creationId xmlns:a16="http://schemas.microsoft.com/office/drawing/2014/main" id="{8392CE13-4391-4E5D-B438-7A53B658A55A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838200" y="1195505"/>
            <a:ext cx="10515598" cy="978159"/>
          </a:xfrm>
        </p:spPr>
        <p:txBody>
          <a:bodyPr>
            <a:noAutofit/>
          </a:bodyPr>
          <a:lstStyle>
            <a:lvl1pPr marL="0" indent="0" algn="l">
              <a:buNone/>
              <a:defRPr sz="28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/>
              <a:t>メッセージ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39129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824DAAE-3297-4C07-BF2F-AF5801FA6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2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D720F3E-CE6A-465D-A93A-34E328F63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30531"/>
            <a:ext cx="10515600" cy="5278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830AED9-3786-48D8-8D5A-B034B537F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60823" y="6492874"/>
            <a:ext cx="1339735" cy="228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8A76A9D8-7AAF-4349-86D8-A5B8896BC7AB}" type="datetime1">
              <a:rPr lang="ja-JP" altLang="en-US" smtClean="0"/>
              <a:t>2022/7/7</a:t>
            </a:fld>
            <a:endParaRPr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656BDC2-BB17-40B6-AEEA-0A912F0155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4904" y="6492874"/>
            <a:ext cx="4382193" cy="228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/>
              <a:t>Copyright 2022 tomohiko.ohhashi. All Rights Reserved.</a:t>
            </a:r>
            <a:endParaRPr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B6AD3E6-1E31-440A-8DCE-B7CDB54375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74284" y="6492874"/>
            <a:ext cx="979515" cy="228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6C7F6654-5D61-45EF-B0F0-04602F68A739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734072B-BAF9-4C0A-9385-E178D301E1DC}"/>
              </a:ext>
            </a:extLst>
          </p:cNvPr>
          <p:cNvSpPr/>
          <p:nvPr userDrawn="1"/>
        </p:nvSpPr>
        <p:spPr>
          <a:xfrm>
            <a:off x="838200" y="6492874"/>
            <a:ext cx="1472911" cy="2286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 sz="110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3970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51" r:id="rId4"/>
    <p:sldLayoutId id="2147483656" r:id="rId5"/>
    <p:sldLayoutId id="2147483657" r:id="rId6"/>
    <p:sldLayoutId id="2147483658" r:id="rId7"/>
    <p:sldLayoutId id="2147483660" r:id="rId8"/>
    <p:sldLayoutId id="2147483654" r:id="rId9"/>
    <p:sldLayoutId id="2147483655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000" b="1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14.png"/><Relationship Id="rId5" Type="http://schemas.openxmlformats.org/officeDocument/2006/relationships/image" Target="../media/image17.png"/><Relationship Id="rId10" Type="http://schemas.openxmlformats.org/officeDocument/2006/relationships/image" Target="../media/image13.png"/><Relationship Id="rId4" Type="http://schemas.openxmlformats.org/officeDocument/2006/relationships/chart" Target="../charts/chart1.xml"/><Relationship Id="rId9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icooon-mono.com/15901-%e7%9b%ae%e7%9a%84%e5%9c%b0%e3%82%a2%e3%82%a4%e3%82%b3%e3%83%b32/" TargetMode="External"/><Relationship Id="rId3" Type="http://schemas.openxmlformats.org/officeDocument/2006/relationships/hyperlink" Target="https://www.photo-ac.com/main/detail/23599238" TargetMode="External"/><Relationship Id="rId7" Type="http://schemas.openxmlformats.org/officeDocument/2006/relationships/hyperlink" Target="https://icooon-mono.com/15758-%e3%82%a2%e3%83%b3%e3%82%b1%e3%83%bc%e3%83%88%e3%82%b7%e3%83%bc%e3%83%88%e3%81%ae%e7%84%a1%e6%96%99%e3%82%a2%e3%82%a4%e3%82%b3%e3%83%b3/" TargetMode="External"/><Relationship Id="rId2" Type="http://schemas.openxmlformats.org/officeDocument/2006/relationships/hyperlink" Target="https://stock.adobe.com/jp/video/glowing-blue-sci-fi-grass-shallow-dof/145999945?prev_url=detail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icooon-mono.com/11386-%e3%82%a4%e3%83%b3%e3%82%bf%e3%83%bc%e3%83%8d%e3%83%83%e3%83%88%e3%81%ae%e3%82%a2%e3%82%a4%e3%82%b3%e3%83%b33/" TargetMode="External"/><Relationship Id="rId5" Type="http://schemas.openxmlformats.org/officeDocument/2006/relationships/hyperlink" Target="https://icooon-mono.com/16300-%e6%9c%ac%e3%82%a2%e3%82%a4%e3%82%b3%e3%83%b3/" TargetMode="External"/><Relationship Id="rId4" Type="http://schemas.openxmlformats.org/officeDocument/2006/relationships/hyperlink" Target="https://icooon-mono.com/15681-%e5%88%86%e6%9e%90%e3%82%a2%e3%82%a4%e3%82%b3%e3%83%b3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81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dobeStock_145999945">
            <a:hlinkClick r:id="" action="ppaction://media"/>
            <a:extLst>
              <a:ext uri="{FF2B5EF4-FFF2-40B4-BE49-F238E27FC236}">
                <a16:creationId xmlns:a16="http://schemas.microsoft.com/office/drawing/2014/main" id="{D43FEAE9-99F9-47A7-AC14-4B9CA87AEC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D3D6C64-3054-40F5-BF91-0E4091E46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76864" y="745745"/>
            <a:ext cx="5720554" cy="2387600"/>
          </a:xfrm>
        </p:spPr>
        <p:txBody>
          <a:bodyPr>
            <a:noAutofit/>
          </a:bodyPr>
          <a:lstStyle/>
          <a:p>
            <a:r>
              <a:rPr lang="en-US" altLang="ja-JP" sz="7200" dirty="0"/>
              <a:t>PowerPoint</a:t>
            </a:r>
            <a:br>
              <a:rPr lang="en-US" altLang="ja-JP" sz="7200" dirty="0"/>
            </a:br>
            <a:r>
              <a:rPr lang="ja-JP" altLang="en-US" sz="7200" dirty="0"/>
              <a:t>トレーニング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40C3E19-9B6A-4AB3-8F80-5A18E6C87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76864" y="3199556"/>
            <a:ext cx="5720553" cy="662219"/>
          </a:xfrm>
        </p:spPr>
        <p:txBody>
          <a:bodyPr>
            <a:noAutofit/>
          </a:bodyPr>
          <a:lstStyle/>
          <a:p>
            <a:r>
              <a:rPr lang="ja-JP" altLang="en-US" b="1" dirty="0"/>
              <a:t>スライド作成のグッド･プラクティス</a:t>
            </a:r>
          </a:p>
        </p:txBody>
      </p:sp>
      <p:sp>
        <p:nvSpPr>
          <p:cNvPr id="11" name="字幕 2">
            <a:extLst>
              <a:ext uri="{FF2B5EF4-FFF2-40B4-BE49-F238E27FC236}">
                <a16:creationId xmlns:a16="http://schemas.microsoft.com/office/drawing/2014/main" id="{B21AE2A5-DE28-4144-BFA0-C3F76A1D83A1}"/>
              </a:ext>
            </a:extLst>
          </p:cNvPr>
          <p:cNvSpPr txBox="1">
            <a:spLocks/>
          </p:cNvSpPr>
          <p:nvPr/>
        </p:nvSpPr>
        <p:spPr>
          <a:xfrm>
            <a:off x="5793291" y="4218915"/>
            <a:ext cx="5705364" cy="1333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320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dirty="0"/>
              <a:t>github.com/tomohiko-ohhashi/powerpoint</a:t>
            </a:r>
          </a:p>
          <a:p>
            <a:r>
              <a:rPr lang="en-US" altLang="ja-JP" sz="2800" dirty="0"/>
              <a:t>Written by @tomohikoohhashi</a:t>
            </a:r>
            <a:endParaRPr lang="ja-JP" altLang="en-US" sz="2800" dirty="0"/>
          </a:p>
        </p:txBody>
      </p:sp>
      <p:sp>
        <p:nvSpPr>
          <p:cNvPr id="13" name="フッター プレースホルダー 12">
            <a:extLst>
              <a:ext uri="{FF2B5EF4-FFF2-40B4-BE49-F238E27FC236}">
                <a16:creationId xmlns:a16="http://schemas.microsoft.com/office/drawing/2014/main" id="{41C99CD7-CDB3-48C1-AB47-E6CA3657A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Copyright 2022 tomohiko.ohhashi. All Rights Reserved.</a:t>
            </a:r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9B4A4D9-8C44-4B0B-B178-D0924B7E8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F6654-5D61-45EF-B0F0-04602F68A739}" type="slidenum">
              <a:rPr lang="ja-JP" altLang="en-US" smtClean="0"/>
              <a:pPr/>
              <a:t>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0769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61AF88-86EA-4D56-8622-CE741FB67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グループ化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43DC2D3-4285-493D-A2CC-637E6F2CD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Copyright 2022 tomohiko.ohhashi. All Rights Reserved.</a:t>
            </a:r>
            <a:endParaRPr lang="ja-JP" altLang="en-US" dirty="0"/>
          </a:p>
        </p:txBody>
      </p:sp>
      <p:sp>
        <p:nvSpPr>
          <p:cNvPr id="6" name="字幕 5">
            <a:extLst>
              <a:ext uri="{FF2B5EF4-FFF2-40B4-BE49-F238E27FC236}">
                <a16:creationId xmlns:a16="http://schemas.microsoft.com/office/drawing/2014/main" id="{CA983B2E-89B6-4787-9567-661E3934672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kumimoji="1" lang="ja-JP" altLang="en-US" dirty="0"/>
              <a:t>グループ化（ホーム</a:t>
            </a:r>
            <a:r>
              <a:rPr kumimoji="1" lang="en-US" altLang="ja-JP" dirty="0"/>
              <a:t>&gt;</a:t>
            </a:r>
            <a:r>
              <a:rPr kumimoji="1" lang="ja-JP" altLang="en-US" dirty="0"/>
              <a:t>配置</a:t>
            </a:r>
            <a:r>
              <a:rPr kumimoji="1" lang="en-US" altLang="ja-JP" dirty="0"/>
              <a:t>&gt;</a:t>
            </a:r>
            <a:r>
              <a:rPr kumimoji="1" lang="ja-JP" altLang="en-US" dirty="0"/>
              <a:t>グループ化）することで複数のオブジェクトを</a:t>
            </a:r>
            <a:r>
              <a:rPr kumimoji="1" lang="en-US" altLang="ja-JP" dirty="0"/>
              <a:t>1</a:t>
            </a:r>
            <a:r>
              <a:rPr kumimoji="1" lang="ja-JP" altLang="en-US"/>
              <a:t>つのオブジェクトとして扱えます</a:t>
            </a:r>
            <a:r>
              <a:rPr kumimoji="1" lang="en-US" altLang="ja-JP"/>
              <a:t>｡</a:t>
            </a:r>
            <a:endParaRPr kumimoji="1" lang="ja-JP" altLang="en-US" dirty="0"/>
          </a:p>
        </p:txBody>
      </p:sp>
      <p:pic>
        <p:nvPicPr>
          <p:cNvPr id="90" name="図 89">
            <a:extLst>
              <a:ext uri="{FF2B5EF4-FFF2-40B4-BE49-F238E27FC236}">
                <a16:creationId xmlns:a16="http://schemas.microsoft.com/office/drawing/2014/main" id="{D8F37C6F-F478-4E66-A19F-E6F1140F8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786" y="3020118"/>
            <a:ext cx="1447619" cy="1819048"/>
          </a:xfrm>
          <a:prstGeom prst="rect">
            <a:avLst/>
          </a:prstGeom>
        </p:spPr>
      </p:pic>
      <p:pic>
        <p:nvPicPr>
          <p:cNvPr id="92" name="図 91">
            <a:extLst>
              <a:ext uri="{FF2B5EF4-FFF2-40B4-BE49-F238E27FC236}">
                <a16:creationId xmlns:a16="http://schemas.microsoft.com/office/drawing/2014/main" id="{5CB94320-A1D8-4121-A53D-829382894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986" y="3096309"/>
            <a:ext cx="1295238" cy="1666667"/>
          </a:xfrm>
          <a:prstGeom prst="rect">
            <a:avLst/>
          </a:prstGeom>
        </p:spPr>
      </p:pic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014D711B-7018-4C52-A885-AFD29FFB6840}"/>
              </a:ext>
            </a:extLst>
          </p:cNvPr>
          <p:cNvSpPr/>
          <p:nvPr/>
        </p:nvSpPr>
        <p:spPr>
          <a:xfrm>
            <a:off x="7596967" y="3713084"/>
            <a:ext cx="826765" cy="8267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FE6029A2-3FD8-419B-B58B-31754E37D5C4}"/>
              </a:ext>
            </a:extLst>
          </p:cNvPr>
          <p:cNvSpPr/>
          <p:nvPr/>
        </p:nvSpPr>
        <p:spPr>
          <a:xfrm>
            <a:off x="8423732" y="4539849"/>
            <a:ext cx="826765" cy="8267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18D3F507-9917-4609-A30D-875A8D926971}"/>
              </a:ext>
            </a:extLst>
          </p:cNvPr>
          <p:cNvSpPr/>
          <p:nvPr/>
        </p:nvSpPr>
        <p:spPr>
          <a:xfrm rot="8100000">
            <a:off x="9333952" y="3747012"/>
            <a:ext cx="411979" cy="41066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EAD8F8E2-0AFE-4708-9B1E-0CC5F820FE15}"/>
              </a:ext>
            </a:extLst>
          </p:cNvPr>
          <p:cNvSpPr/>
          <p:nvPr/>
        </p:nvSpPr>
        <p:spPr>
          <a:xfrm rot="8100000">
            <a:off x="8752254" y="3747940"/>
            <a:ext cx="411979" cy="41066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48B20E41-E718-4A23-B4FA-59A1DE200D0A}"/>
              </a:ext>
            </a:extLst>
          </p:cNvPr>
          <p:cNvSpPr/>
          <p:nvPr/>
        </p:nvSpPr>
        <p:spPr>
          <a:xfrm rot="13500000">
            <a:off x="10317001" y="3967900"/>
            <a:ext cx="392372" cy="41338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ACEFE990-0F6F-4DC5-A218-C3E99E87C402}"/>
              </a:ext>
            </a:extLst>
          </p:cNvPr>
          <p:cNvSpPr/>
          <p:nvPr/>
        </p:nvSpPr>
        <p:spPr>
          <a:xfrm rot="13500000">
            <a:off x="10331858" y="3398145"/>
            <a:ext cx="392372" cy="41338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A8B5DB62-0C67-4C7B-A2F7-2473496C86D6}"/>
              </a:ext>
            </a:extLst>
          </p:cNvPr>
          <p:cNvSpPr/>
          <p:nvPr/>
        </p:nvSpPr>
        <p:spPr>
          <a:xfrm>
            <a:off x="7596967" y="3101315"/>
            <a:ext cx="211382" cy="21138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4FFA4C0C-8706-4842-BA65-CF575191A9E7}"/>
              </a:ext>
            </a:extLst>
          </p:cNvPr>
          <p:cNvSpPr/>
          <p:nvPr/>
        </p:nvSpPr>
        <p:spPr>
          <a:xfrm>
            <a:off x="7808349" y="3312697"/>
            <a:ext cx="211382" cy="21138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BB5283B1-BF25-45AF-B79D-701847FE4360}"/>
              </a:ext>
            </a:extLst>
          </p:cNvPr>
          <p:cNvSpPr/>
          <p:nvPr/>
        </p:nvSpPr>
        <p:spPr>
          <a:xfrm>
            <a:off x="8021657" y="2492671"/>
            <a:ext cx="515704" cy="51570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C080C29B-57FC-4575-A3EC-9AD8744B8D8E}"/>
              </a:ext>
            </a:extLst>
          </p:cNvPr>
          <p:cNvSpPr/>
          <p:nvPr/>
        </p:nvSpPr>
        <p:spPr>
          <a:xfrm>
            <a:off x="8537361" y="3008375"/>
            <a:ext cx="515704" cy="51570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52912D86-6BBB-4B91-8AC0-A41C324CCD11}"/>
              </a:ext>
            </a:extLst>
          </p:cNvPr>
          <p:cNvSpPr/>
          <p:nvPr/>
        </p:nvSpPr>
        <p:spPr>
          <a:xfrm>
            <a:off x="9253584" y="2862964"/>
            <a:ext cx="422344" cy="42234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EAFBE62E-A138-4004-B1A0-4FA10096681B}"/>
              </a:ext>
            </a:extLst>
          </p:cNvPr>
          <p:cNvSpPr/>
          <p:nvPr/>
        </p:nvSpPr>
        <p:spPr>
          <a:xfrm>
            <a:off x="9675928" y="3285308"/>
            <a:ext cx="422344" cy="42234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矢印: 五方向 16">
            <a:extLst>
              <a:ext uri="{FF2B5EF4-FFF2-40B4-BE49-F238E27FC236}">
                <a16:creationId xmlns:a16="http://schemas.microsoft.com/office/drawing/2014/main" id="{F84B539B-500F-40B3-BC4B-60B0E693F13D}"/>
              </a:ext>
            </a:extLst>
          </p:cNvPr>
          <p:cNvSpPr/>
          <p:nvPr/>
        </p:nvSpPr>
        <p:spPr>
          <a:xfrm>
            <a:off x="2799813" y="3427822"/>
            <a:ext cx="1381384" cy="341107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グループ化</a:t>
            </a:r>
            <a:endParaRPr kumimoji="1" lang="ja-JP" altLang="en-US" b="1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40A6E863-A287-4171-A3E0-BBC86EF32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483" y="3820170"/>
            <a:ext cx="652045" cy="611292"/>
          </a:xfrm>
          <a:prstGeom prst="rect">
            <a:avLst/>
          </a:prstGeom>
        </p:spPr>
      </p:pic>
      <p:sp>
        <p:nvSpPr>
          <p:cNvPr id="29" name="矢印: 五方向 28">
            <a:extLst>
              <a:ext uri="{FF2B5EF4-FFF2-40B4-BE49-F238E27FC236}">
                <a16:creationId xmlns:a16="http://schemas.microsoft.com/office/drawing/2014/main" id="{00778602-A43F-4E6C-BF08-CC5B5BB5C620}"/>
              </a:ext>
            </a:extLst>
          </p:cNvPr>
          <p:cNvSpPr/>
          <p:nvPr/>
        </p:nvSpPr>
        <p:spPr>
          <a:xfrm>
            <a:off x="6019994" y="3127645"/>
            <a:ext cx="1381384" cy="341107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サイズ変更</a:t>
            </a:r>
          </a:p>
        </p:txBody>
      </p:sp>
      <p:sp>
        <p:nvSpPr>
          <p:cNvPr id="37" name="矢印: 五方向 36">
            <a:extLst>
              <a:ext uri="{FF2B5EF4-FFF2-40B4-BE49-F238E27FC236}">
                <a16:creationId xmlns:a16="http://schemas.microsoft.com/office/drawing/2014/main" id="{114D8920-A657-44BE-A5CC-1BAD38FA967D}"/>
              </a:ext>
            </a:extLst>
          </p:cNvPr>
          <p:cNvSpPr/>
          <p:nvPr/>
        </p:nvSpPr>
        <p:spPr>
          <a:xfrm>
            <a:off x="6019994" y="3548607"/>
            <a:ext cx="1381384" cy="341107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移動</a:t>
            </a:r>
          </a:p>
        </p:txBody>
      </p:sp>
      <p:sp>
        <p:nvSpPr>
          <p:cNvPr id="52" name="矢印: 五方向 51">
            <a:extLst>
              <a:ext uri="{FF2B5EF4-FFF2-40B4-BE49-F238E27FC236}">
                <a16:creationId xmlns:a16="http://schemas.microsoft.com/office/drawing/2014/main" id="{400BC4C9-BC7C-47D5-91D1-DAC4EFDDE9E0}"/>
              </a:ext>
            </a:extLst>
          </p:cNvPr>
          <p:cNvSpPr/>
          <p:nvPr/>
        </p:nvSpPr>
        <p:spPr>
          <a:xfrm>
            <a:off x="6019994" y="4390532"/>
            <a:ext cx="1381384" cy="341107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コピー</a:t>
            </a:r>
          </a:p>
        </p:txBody>
      </p:sp>
      <p:sp>
        <p:nvSpPr>
          <p:cNvPr id="28" name="矢印: 五方向 27">
            <a:extLst>
              <a:ext uri="{FF2B5EF4-FFF2-40B4-BE49-F238E27FC236}">
                <a16:creationId xmlns:a16="http://schemas.microsoft.com/office/drawing/2014/main" id="{69728360-37C9-4754-B214-B87E475039B1}"/>
              </a:ext>
            </a:extLst>
          </p:cNvPr>
          <p:cNvSpPr/>
          <p:nvPr/>
        </p:nvSpPr>
        <p:spPr>
          <a:xfrm>
            <a:off x="6019994" y="3969569"/>
            <a:ext cx="1381384" cy="341107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回転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7420500-6841-4C9A-ADA0-90F8CBFA7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F6654-5D61-45EF-B0F0-04602F68A739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8253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A4B64F-5C1B-4234-88C6-1FC7BE5AE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ショートカット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3F86EF5-E246-4AC8-B84C-8CE7D31B8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Copyright 2022 tomohiko.ohhashi. All Rights Reserved.</a:t>
            </a:r>
            <a:endParaRPr lang="ja-JP" altLang="en-US" dirty="0"/>
          </a:p>
        </p:txBody>
      </p:sp>
      <p:sp>
        <p:nvSpPr>
          <p:cNvPr id="6" name="字幕 5">
            <a:extLst>
              <a:ext uri="{FF2B5EF4-FFF2-40B4-BE49-F238E27FC236}">
                <a16:creationId xmlns:a16="http://schemas.microsoft.com/office/drawing/2014/main" id="{DBDB05DA-8373-4484-89D0-272FEDAAB51F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ja-JP" altLang="en-US" dirty="0"/>
              <a:t>ショートカットにより効率的にオブジェクトを扱えます</a:t>
            </a:r>
            <a:r>
              <a:rPr lang="en-US" altLang="ja-JP" dirty="0"/>
              <a:t>｡</a:t>
            </a:r>
            <a:endParaRPr lang="ja-JP" altLang="en-US" dirty="0"/>
          </a:p>
          <a:p>
            <a:endParaRPr kumimoji="1" lang="ja-JP" altLang="en-US" dirty="0"/>
          </a:p>
        </p:txBody>
      </p:sp>
      <p:sp>
        <p:nvSpPr>
          <p:cNvPr id="8" name="Google Shape;120;p7">
            <a:extLst>
              <a:ext uri="{FF2B5EF4-FFF2-40B4-BE49-F238E27FC236}">
                <a16:creationId xmlns:a16="http://schemas.microsoft.com/office/drawing/2014/main" id="{3517B14A-8565-4682-AFFE-863B4C4D7290}"/>
              </a:ext>
            </a:extLst>
          </p:cNvPr>
          <p:cNvSpPr/>
          <p:nvPr/>
        </p:nvSpPr>
        <p:spPr>
          <a:xfrm>
            <a:off x="2152653" y="5515620"/>
            <a:ext cx="2102097" cy="638771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600" b="1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  <a:t>コピー +</a:t>
            </a:r>
            <a:endParaRPr b="1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600" b="1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  <a:t>水平/ 垂直移動</a:t>
            </a:r>
            <a:endParaRPr b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Google Shape;121;p7">
            <a:extLst>
              <a:ext uri="{FF2B5EF4-FFF2-40B4-BE49-F238E27FC236}">
                <a16:creationId xmlns:a16="http://schemas.microsoft.com/office/drawing/2014/main" id="{CEB1FC13-B4D2-429E-BEB1-B28B5807E508}"/>
              </a:ext>
            </a:extLst>
          </p:cNvPr>
          <p:cNvSpPr/>
          <p:nvPr/>
        </p:nvSpPr>
        <p:spPr>
          <a:xfrm>
            <a:off x="2152653" y="4238078"/>
            <a:ext cx="2102097" cy="638771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 b="1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  <a:t>水平/ 垂直移動</a:t>
            </a:r>
            <a:endParaRPr b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Google Shape;122;p7">
            <a:extLst>
              <a:ext uri="{FF2B5EF4-FFF2-40B4-BE49-F238E27FC236}">
                <a16:creationId xmlns:a16="http://schemas.microsoft.com/office/drawing/2014/main" id="{51A49E5C-C4C0-43BB-B875-6A80C67FFEC2}"/>
              </a:ext>
            </a:extLst>
          </p:cNvPr>
          <p:cNvSpPr/>
          <p:nvPr/>
        </p:nvSpPr>
        <p:spPr>
          <a:xfrm>
            <a:off x="2152653" y="3599307"/>
            <a:ext cx="2102097" cy="638771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 b="1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  <a:t>グループ化解除</a:t>
            </a:r>
            <a:endParaRPr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Google Shape;123;p7">
            <a:extLst>
              <a:ext uri="{FF2B5EF4-FFF2-40B4-BE49-F238E27FC236}">
                <a16:creationId xmlns:a16="http://schemas.microsoft.com/office/drawing/2014/main" id="{2F8074A1-B822-441A-A1E2-7F58BB4B0FB7}"/>
              </a:ext>
            </a:extLst>
          </p:cNvPr>
          <p:cNvSpPr/>
          <p:nvPr/>
        </p:nvSpPr>
        <p:spPr>
          <a:xfrm>
            <a:off x="2152653" y="4876849"/>
            <a:ext cx="2102097" cy="638771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 b="1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  <a:t>コピー + 移動</a:t>
            </a:r>
            <a:endParaRPr b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Google Shape;124;p7">
            <a:extLst>
              <a:ext uri="{FF2B5EF4-FFF2-40B4-BE49-F238E27FC236}">
                <a16:creationId xmlns:a16="http://schemas.microsoft.com/office/drawing/2014/main" id="{F9203DA6-EF12-45A1-870E-8841C89C7BC4}"/>
              </a:ext>
            </a:extLst>
          </p:cNvPr>
          <p:cNvSpPr/>
          <p:nvPr/>
        </p:nvSpPr>
        <p:spPr>
          <a:xfrm>
            <a:off x="2152653" y="2960536"/>
            <a:ext cx="2102097" cy="638771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 b="1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  <a:t>グループ化</a:t>
            </a:r>
            <a:endParaRPr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Google Shape;125;p7">
            <a:extLst>
              <a:ext uri="{FF2B5EF4-FFF2-40B4-BE49-F238E27FC236}">
                <a16:creationId xmlns:a16="http://schemas.microsoft.com/office/drawing/2014/main" id="{DEBBA7A9-9B7E-4A43-BAA2-ECB033066A0B}"/>
              </a:ext>
            </a:extLst>
          </p:cNvPr>
          <p:cNvSpPr/>
          <p:nvPr/>
        </p:nvSpPr>
        <p:spPr>
          <a:xfrm>
            <a:off x="4254749" y="5515620"/>
            <a:ext cx="2892300" cy="638771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6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  <a:t>コピーしながら</a:t>
            </a:r>
            <a:endParaRPr sz="160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6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  <a:t>水平または垂直移動させる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Google Shape;126;p7">
            <a:extLst>
              <a:ext uri="{FF2B5EF4-FFF2-40B4-BE49-F238E27FC236}">
                <a16:creationId xmlns:a16="http://schemas.microsoft.com/office/drawing/2014/main" id="{34DFED6A-ED6C-4157-8CB2-69DC0AB6F8EC}"/>
              </a:ext>
            </a:extLst>
          </p:cNvPr>
          <p:cNvSpPr/>
          <p:nvPr/>
        </p:nvSpPr>
        <p:spPr>
          <a:xfrm>
            <a:off x="4254749" y="4238078"/>
            <a:ext cx="2892300" cy="638771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6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  <a:t>水平または垂直に移動する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Google Shape;127;p7">
            <a:extLst>
              <a:ext uri="{FF2B5EF4-FFF2-40B4-BE49-F238E27FC236}">
                <a16:creationId xmlns:a16="http://schemas.microsoft.com/office/drawing/2014/main" id="{8FFDD211-0861-43BC-A68F-501EA18B0B24}"/>
              </a:ext>
            </a:extLst>
          </p:cNvPr>
          <p:cNvSpPr/>
          <p:nvPr/>
        </p:nvSpPr>
        <p:spPr>
          <a:xfrm>
            <a:off x="4254749" y="3599307"/>
            <a:ext cx="2892300" cy="638771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6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  <a:t>グループ化を解除する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" name="Google Shape;128;p7">
            <a:extLst>
              <a:ext uri="{FF2B5EF4-FFF2-40B4-BE49-F238E27FC236}">
                <a16:creationId xmlns:a16="http://schemas.microsoft.com/office/drawing/2014/main" id="{C84F039D-56CB-4410-8758-C77CA2BD018B}"/>
              </a:ext>
            </a:extLst>
          </p:cNvPr>
          <p:cNvSpPr/>
          <p:nvPr/>
        </p:nvSpPr>
        <p:spPr>
          <a:xfrm>
            <a:off x="4254749" y="4876849"/>
            <a:ext cx="2892300" cy="638771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6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  <a:t>コピーしながら移動させる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Google Shape;129;p7">
            <a:extLst>
              <a:ext uri="{FF2B5EF4-FFF2-40B4-BE49-F238E27FC236}">
                <a16:creationId xmlns:a16="http://schemas.microsoft.com/office/drawing/2014/main" id="{363DC518-C1A2-4A92-BAF8-FCB713F18898}"/>
              </a:ext>
            </a:extLst>
          </p:cNvPr>
          <p:cNvSpPr/>
          <p:nvPr/>
        </p:nvSpPr>
        <p:spPr>
          <a:xfrm>
            <a:off x="4254749" y="2960536"/>
            <a:ext cx="2892300" cy="638771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6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  <a:t>オブジェクトを1つに</a:t>
            </a:r>
            <a:endParaRPr sz="160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6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  <a:t>まとめる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Google Shape;130;p7">
            <a:extLst>
              <a:ext uri="{FF2B5EF4-FFF2-40B4-BE49-F238E27FC236}">
                <a16:creationId xmlns:a16="http://schemas.microsoft.com/office/drawing/2014/main" id="{2749A249-605E-4D75-8535-36C653236371}"/>
              </a:ext>
            </a:extLst>
          </p:cNvPr>
          <p:cNvSpPr/>
          <p:nvPr/>
        </p:nvSpPr>
        <p:spPr>
          <a:xfrm>
            <a:off x="4254749" y="1934434"/>
            <a:ext cx="2892300" cy="387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000" b="1" u="sng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  <a:t>概要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Google Shape;131;p7">
            <a:extLst>
              <a:ext uri="{FF2B5EF4-FFF2-40B4-BE49-F238E27FC236}">
                <a16:creationId xmlns:a16="http://schemas.microsoft.com/office/drawing/2014/main" id="{9FC801A5-6EE7-438A-9F32-E54E93FA8802}"/>
              </a:ext>
            </a:extLst>
          </p:cNvPr>
          <p:cNvSpPr/>
          <p:nvPr/>
        </p:nvSpPr>
        <p:spPr>
          <a:xfrm>
            <a:off x="2152652" y="1934434"/>
            <a:ext cx="2102097" cy="387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000" b="1" u="sng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  <a:t>機能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Google Shape;132;p7">
            <a:extLst>
              <a:ext uri="{FF2B5EF4-FFF2-40B4-BE49-F238E27FC236}">
                <a16:creationId xmlns:a16="http://schemas.microsoft.com/office/drawing/2014/main" id="{EB77C16C-2E6F-473B-8D08-7EEEB4D76EDF}"/>
              </a:ext>
            </a:extLst>
          </p:cNvPr>
          <p:cNvSpPr/>
          <p:nvPr/>
        </p:nvSpPr>
        <p:spPr>
          <a:xfrm>
            <a:off x="7147049" y="5515620"/>
            <a:ext cx="2892300" cy="638771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  <a:t>Ctrl + Shift + ドラッグ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Google Shape;133;p7">
            <a:extLst>
              <a:ext uri="{FF2B5EF4-FFF2-40B4-BE49-F238E27FC236}">
                <a16:creationId xmlns:a16="http://schemas.microsoft.com/office/drawing/2014/main" id="{98E66797-1F34-4A3D-8879-DF079B9C4A92}"/>
              </a:ext>
            </a:extLst>
          </p:cNvPr>
          <p:cNvSpPr/>
          <p:nvPr/>
        </p:nvSpPr>
        <p:spPr>
          <a:xfrm>
            <a:off x="7147049" y="4238078"/>
            <a:ext cx="2892300" cy="638771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  <a:t>Shift + ドラッグ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Google Shape;134;p7">
            <a:extLst>
              <a:ext uri="{FF2B5EF4-FFF2-40B4-BE49-F238E27FC236}">
                <a16:creationId xmlns:a16="http://schemas.microsoft.com/office/drawing/2014/main" id="{8BF30A75-3290-45D0-AE49-C1FAAD9DAEF0}"/>
              </a:ext>
            </a:extLst>
          </p:cNvPr>
          <p:cNvSpPr/>
          <p:nvPr/>
        </p:nvSpPr>
        <p:spPr>
          <a:xfrm>
            <a:off x="7147049" y="3599307"/>
            <a:ext cx="2892300" cy="638771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  <a:t>Ctrl + Shift + G</a:t>
            </a:r>
            <a:endParaRPr sz="180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/>
              <a:sym typeface="Meiryo"/>
            </a:endParaRPr>
          </a:p>
        </p:txBody>
      </p:sp>
      <p:sp>
        <p:nvSpPr>
          <p:cNvPr id="23" name="Google Shape;135;p7">
            <a:extLst>
              <a:ext uri="{FF2B5EF4-FFF2-40B4-BE49-F238E27FC236}">
                <a16:creationId xmlns:a16="http://schemas.microsoft.com/office/drawing/2014/main" id="{3171FBF1-4FA8-482E-8250-581284D58320}"/>
              </a:ext>
            </a:extLst>
          </p:cNvPr>
          <p:cNvSpPr/>
          <p:nvPr/>
        </p:nvSpPr>
        <p:spPr>
          <a:xfrm>
            <a:off x="7147049" y="4876849"/>
            <a:ext cx="2892300" cy="638771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  <a:t>Ctrl + ドラッグ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Google Shape;136;p7">
            <a:extLst>
              <a:ext uri="{FF2B5EF4-FFF2-40B4-BE49-F238E27FC236}">
                <a16:creationId xmlns:a16="http://schemas.microsoft.com/office/drawing/2014/main" id="{51DD1BF0-AE9A-4066-BD50-08AF74155931}"/>
              </a:ext>
            </a:extLst>
          </p:cNvPr>
          <p:cNvSpPr/>
          <p:nvPr/>
        </p:nvSpPr>
        <p:spPr>
          <a:xfrm>
            <a:off x="7147049" y="2960536"/>
            <a:ext cx="2892300" cy="638771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  <a:t>Ctrl + G</a:t>
            </a:r>
            <a:endParaRPr sz="180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/>
              <a:sym typeface="Meiryo"/>
            </a:endParaRPr>
          </a:p>
        </p:txBody>
      </p:sp>
      <p:sp>
        <p:nvSpPr>
          <p:cNvPr id="25" name="Google Shape;137;p7">
            <a:extLst>
              <a:ext uri="{FF2B5EF4-FFF2-40B4-BE49-F238E27FC236}">
                <a16:creationId xmlns:a16="http://schemas.microsoft.com/office/drawing/2014/main" id="{775A9DD3-AEA2-4813-BD95-D1DDCF8A4797}"/>
              </a:ext>
            </a:extLst>
          </p:cNvPr>
          <p:cNvSpPr/>
          <p:nvPr/>
        </p:nvSpPr>
        <p:spPr>
          <a:xfrm>
            <a:off x="7147049" y="1934434"/>
            <a:ext cx="2892299" cy="387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000" b="1" u="sng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  <a:t>ショートカット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6" name="Google Shape;124;p7">
            <a:extLst>
              <a:ext uri="{FF2B5EF4-FFF2-40B4-BE49-F238E27FC236}">
                <a16:creationId xmlns:a16="http://schemas.microsoft.com/office/drawing/2014/main" id="{8880C7D4-A451-484D-B5E5-ACC3AF335722}"/>
              </a:ext>
            </a:extLst>
          </p:cNvPr>
          <p:cNvSpPr/>
          <p:nvPr/>
        </p:nvSpPr>
        <p:spPr>
          <a:xfrm>
            <a:off x="2152653" y="2321765"/>
            <a:ext cx="2102097" cy="638771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</a:rPr>
              <a:t>複数選択</a:t>
            </a:r>
            <a:endParaRPr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7" name="Google Shape;129;p7">
            <a:extLst>
              <a:ext uri="{FF2B5EF4-FFF2-40B4-BE49-F238E27FC236}">
                <a16:creationId xmlns:a16="http://schemas.microsoft.com/office/drawing/2014/main" id="{6364588F-0A40-4F65-B053-CA0431E84B89}"/>
              </a:ext>
            </a:extLst>
          </p:cNvPr>
          <p:cNvSpPr/>
          <p:nvPr/>
        </p:nvSpPr>
        <p:spPr>
          <a:xfrm>
            <a:off x="4254749" y="2321765"/>
            <a:ext cx="2892300" cy="638771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600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  <a:t>オブジェクトを</a:t>
            </a:r>
            <a:r>
              <a:rPr lang="ja-JP" altLang="en-US" sz="1600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  <a:t>複数選択する</a:t>
            </a:r>
            <a:endParaRPr sz="1600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/>
              <a:sym typeface="Meiryo"/>
            </a:endParaRPr>
          </a:p>
        </p:txBody>
      </p:sp>
      <p:sp>
        <p:nvSpPr>
          <p:cNvPr id="28" name="Google Shape;136;p7">
            <a:extLst>
              <a:ext uri="{FF2B5EF4-FFF2-40B4-BE49-F238E27FC236}">
                <a16:creationId xmlns:a16="http://schemas.microsoft.com/office/drawing/2014/main" id="{E2169733-42AD-417E-BC2C-665E040C5115}"/>
              </a:ext>
            </a:extLst>
          </p:cNvPr>
          <p:cNvSpPr/>
          <p:nvPr/>
        </p:nvSpPr>
        <p:spPr>
          <a:xfrm>
            <a:off x="7147049" y="2321765"/>
            <a:ext cx="2892300" cy="638771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  <a:t>Ctrl + </a:t>
            </a:r>
            <a:r>
              <a:rPr lang="ja-JP" altLang="en-US" sz="1800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  <a:t>クリック</a:t>
            </a:r>
            <a:endParaRPr lang="en-US" altLang="ja-JP" sz="1800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800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  <a:t>マウスドラッグで範囲選択</a:t>
            </a:r>
            <a:endParaRPr lang="en-US" altLang="ja-JP" sz="1800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/>
              <a:sym typeface="Meiryo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6E53A11-566B-41F3-A67E-0F4DFF3E3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F6654-5D61-45EF-B0F0-04602F68A739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9857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4F8114-D0CB-4B23-924D-B639B366F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配置機能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7925C77-FFDA-4418-BE84-BFA45499D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Copyright 2022 tomohiko.ohhashi. All Rights Reserved.</a:t>
            </a:r>
            <a:endParaRPr lang="ja-JP" altLang="en-US" dirty="0"/>
          </a:p>
        </p:txBody>
      </p:sp>
      <p:sp>
        <p:nvSpPr>
          <p:cNvPr id="6" name="字幕 5">
            <a:extLst>
              <a:ext uri="{FF2B5EF4-FFF2-40B4-BE49-F238E27FC236}">
                <a16:creationId xmlns:a16="http://schemas.microsoft.com/office/drawing/2014/main" id="{F1A33C8A-FDA0-4398-8E96-C48FEA22F475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ja-JP" altLang="en-US" dirty="0"/>
              <a:t>配置機能（ホーム</a:t>
            </a:r>
            <a:r>
              <a:rPr lang="en-US" altLang="ja-JP" dirty="0"/>
              <a:t>&gt;</a:t>
            </a:r>
            <a:r>
              <a:rPr lang="ja-JP" altLang="en-US" dirty="0"/>
              <a:t>配置</a:t>
            </a:r>
            <a:r>
              <a:rPr lang="en-US" altLang="ja-JP" dirty="0"/>
              <a:t>&gt;</a:t>
            </a:r>
            <a:r>
              <a:rPr lang="ja-JP" altLang="en-US" dirty="0"/>
              <a:t>配置）を使ってオブジェクトを整列できます</a:t>
            </a:r>
            <a:r>
              <a:rPr lang="en-US" altLang="ja-JP" dirty="0"/>
              <a:t>｡</a:t>
            </a:r>
            <a:endParaRPr lang="ja-JP" altLang="en-US" dirty="0"/>
          </a:p>
        </p:txBody>
      </p:sp>
      <p:sp>
        <p:nvSpPr>
          <p:cNvPr id="8" name="Google Shape;146;p8">
            <a:extLst>
              <a:ext uri="{FF2B5EF4-FFF2-40B4-BE49-F238E27FC236}">
                <a16:creationId xmlns:a16="http://schemas.microsoft.com/office/drawing/2014/main" id="{ADECDBE0-A04F-4D41-B384-67CD11BD480D}"/>
              </a:ext>
            </a:extLst>
          </p:cNvPr>
          <p:cNvSpPr/>
          <p:nvPr/>
        </p:nvSpPr>
        <p:spPr>
          <a:xfrm>
            <a:off x="6335341" y="2629549"/>
            <a:ext cx="1203975" cy="759276"/>
          </a:xfrm>
          <a:prstGeom prst="rect">
            <a:avLst/>
          </a:prstGeom>
          <a:solidFill>
            <a:srgbClr val="FBE4D4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/>
              <a:sym typeface="Meiryo"/>
            </a:endParaRPr>
          </a:p>
        </p:txBody>
      </p:sp>
      <p:sp>
        <p:nvSpPr>
          <p:cNvPr id="9" name="Google Shape;147;p8">
            <a:extLst>
              <a:ext uri="{FF2B5EF4-FFF2-40B4-BE49-F238E27FC236}">
                <a16:creationId xmlns:a16="http://schemas.microsoft.com/office/drawing/2014/main" id="{5833811B-5733-4CC1-B32B-9DBE996881B2}"/>
              </a:ext>
            </a:extLst>
          </p:cNvPr>
          <p:cNvSpPr/>
          <p:nvPr/>
        </p:nvSpPr>
        <p:spPr>
          <a:xfrm>
            <a:off x="6335342" y="3523222"/>
            <a:ext cx="1203974" cy="759276"/>
          </a:xfrm>
          <a:prstGeom prst="rect">
            <a:avLst/>
          </a:prstGeom>
          <a:solidFill>
            <a:srgbClr val="FBE4D4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/>
              <a:sym typeface="Meiryo"/>
            </a:endParaRPr>
          </a:p>
        </p:txBody>
      </p:sp>
      <p:sp>
        <p:nvSpPr>
          <p:cNvPr id="10" name="Google Shape;148;p8">
            <a:extLst>
              <a:ext uri="{FF2B5EF4-FFF2-40B4-BE49-F238E27FC236}">
                <a16:creationId xmlns:a16="http://schemas.microsoft.com/office/drawing/2014/main" id="{35CB728B-D60E-4C6B-B9BD-83398FFEF1D0}"/>
              </a:ext>
            </a:extLst>
          </p:cNvPr>
          <p:cNvSpPr/>
          <p:nvPr/>
        </p:nvSpPr>
        <p:spPr>
          <a:xfrm>
            <a:off x="2304781" y="4350026"/>
            <a:ext cx="2102097" cy="894331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 b="1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  <a:t>左右に整列</a:t>
            </a:r>
            <a:endParaRPr b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Google Shape;149;p8">
            <a:extLst>
              <a:ext uri="{FF2B5EF4-FFF2-40B4-BE49-F238E27FC236}">
                <a16:creationId xmlns:a16="http://schemas.microsoft.com/office/drawing/2014/main" id="{CE8E4146-9D23-40DB-8061-7ABC457F9254}"/>
              </a:ext>
            </a:extLst>
          </p:cNvPr>
          <p:cNvSpPr/>
          <p:nvPr/>
        </p:nvSpPr>
        <p:spPr>
          <a:xfrm>
            <a:off x="4404684" y="4350026"/>
            <a:ext cx="1649675" cy="894331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/>
              <a:sym typeface="Meiryo"/>
            </a:endParaRPr>
          </a:p>
        </p:txBody>
      </p:sp>
      <p:sp>
        <p:nvSpPr>
          <p:cNvPr id="12" name="Google Shape;150;p8">
            <a:extLst>
              <a:ext uri="{FF2B5EF4-FFF2-40B4-BE49-F238E27FC236}">
                <a16:creationId xmlns:a16="http://schemas.microsoft.com/office/drawing/2014/main" id="{AC85B7D7-B9C2-4348-A572-DEB3B9C1D70F}"/>
              </a:ext>
            </a:extLst>
          </p:cNvPr>
          <p:cNvSpPr/>
          <p:nvPr/>
        </p:nvSpPr>
        <p:spPr>
          <a:xfrm>
            <a:off x="2304781" y="3455695"/>
            <a:ext cx="2102097" cy="894331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 b="1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  <a:t>上下中央揃え</a:t>
            </a:r>
            <a:endParaRPr b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Google Shape;151;p8">
            <a:extLst>
              <a:ext uri="{FF2B5EF4-FFF2-40B4-BE49-F238E27FC236}">
                <a16:creationId xmlns:a16="http://schemas.microsoft.com/office/drawing/2014/main" id="{D311CB0B-84BF-474D-8D9C-815350FA53E1}"/>
              </a:ext>
            </a:extLst>
          </p:cNvPr>
          <p:cNvSpPr/>
          <p:nvPr/>
        </p:nvSpPr>
        <p:spPr>
          <a:xfrm>
            <a:off x="4404684" y="3455695"/>
            <a:ext cx="1649675" cy="894331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/>
              <a:sym typeface="Meiryo"/>
            </a:endParaRPr>
          </a:p>
        </p:txBody>
      </p:sp>
      <p:sp>
        <p:nvSpPr>
          <p:cNvPr id="14" name="Google Shape;152;p8">
            <a:extLst>
              <a:ext uri="{FF2B5EF4-FFF2-40B4-BE49-F238E27FC236}">
                <a16:creationId xmlns:a16="http://schemas.microsoft.com/office/drawing/2014/main" id="{6FC3B991-E744-472F-BC4C-38B9DDDD7C4D}"/>
              </a:ext>
            </a:extLst>
          </p:cNvPr>
          <p:cNvSpPr/>
          <p:nvPr/>
        </p:nvSpPr>
        <p:spPr>
          <a:xfrm>
            <a:off x="2304781" y="5244357"/>
            <a:ext cx="2102097" cy="894331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 b="1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  <a:t>上下に整列</a:t>
            </a:r>
            <a:endParaRPr b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Google Shape;153;p8">
            <a:extLst>
              <a:ext uri="{FF2B5EF4-FFF2-40B4-BE49-F238E27FC236}">
                <a16:creationId xmlns:a16="http://schemas.microsoft.com/office/drawing/2014/main" id="{99ECEE80-7A3A-49DD-B228-0544F43DFFDF}"/>
              </a:ext>
            </a:extLst>
          </p:cNvPr>
          <p:cNvSpPr/>
          <p:nvPr/>
        </p:nvSpPr>
        <p:spPr>
          <a:xfrm>
            <a:off x="4404684" y="5244357"/>
            <a:ext cx="1649675" cy="894331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/>
              <a:sym typeface="Meiryo"/>
            </a:endParaRPr>
          </a:p>
        </p:txBody>
      </p:sp>
      <p:sp>
        <p:nvSpPr>
          <p:cNvPr id="16" name="Google Shape;154;p8">
            <a:extLst>
              <a:ext uri="{FF2B5EF4-FFF2-40B4-BE49-F238E27FC236}">
                <a16:creationId xmlns:a16="http://schemas.microsoft.com/office/drawing/2014/main" id="{AE211A11-7B6C-4B77-9281-05187080A10F}"/>
              </a:ext>
            </a:extLst>
          </p:cNvPr>
          <p:cNvSpPr/>
          <p:nvPr/>
        </p:nvSpPr>
        <p:spPr>
          <a:xfrm>
            <a:off x="2304781" y="2561364"/>
            <a:ext cx="2102097" cy="894331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 b="1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  <a:t>左右中央揃え</a:t>
            </a:r>
            <a:endParaRPr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Google Shape;155;p8">
            <a:extLst>
              <a:ext uri="{FF2B5EF4-FFF2-40B4-BE49-F238E27FC236}">
                <a16:creationId xmlns:a16="http://schemas.microsoft.com/office/drawing/2014/main" id="{BEFBB465-598E-4419-B6B3-3F4C2FBD3351}"/>
              </a:ext>
            </a:extLst>
          </p:cNvPr>
          <p:cNvSpPr/>
          <p:nvPr/>
        </p:nvSpPr>
        <p:spPr>
          <a:xfrm>
            <a:off x="4404684" y="2561364"/>
            <a:ext cx="1649675" cy="894331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/>
              <a:sym typeface="Meiryo"/>
            </a:endParaRPr>
          </a:p>
        </p:txBody>
      </p:sp>
      <p:sp>
        <p:nvSpPr>
          <p:cNvPr id="18" name="Google Shape;156;p8">
            <a:extLst>
              <a:ext uri="{FF2B5EF4-FFF2-40B4-BE49-F238E27FC236}">
                <a16:creationId xmlns:a16="http://schemas.microsoft.com/office/drawing/2014/main" id="{E823D366-1AEE-4EED-8B45-9190F78B4E24}"/>
              </a:ext>
            </a:extLst>
          </p:cNvPr>
          <p:cNvSpPr/>
          <p:nvPr/>
        </p:nvSpPr>
        <p:spPr>
          <a:xfrm>
            <a:off x="2304780" y="2019069"/>
            <a:ext cx="2102097" cy="54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000" b="1" u="sng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  <a:t>機能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Google Shape;157;p8">
            <a:extLst>
              <a:ext uri="{FF2B5EF4-FFF2-40B4-BE49-F238E27FC236}">
                <a16:creationId xmlns:a16="http://schemas.microsoft.com/office/drawing/2014/main" id="{E082432E-23DF-405F-B46D-9C741B1772A8}"/>
              </a:ext>
            </a:extLst>
          </p:cNvPr>
          <p:cNvSpPr/>
          <p:nvPr/>
        </p:nvSpPr>
        <p:spPr>
          <a:xfrm>
            <a:off x="4406878" y="2017308"/>
            <a:ext cx="1644392" cy="54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000" b="1" u="sng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  <a:t>アイコン</a:t>
            </a:r>
            <a:endParaRPr sz="1400" b="1" u="sng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/>
              <a:sym typeface="Meiryo"/>
            </a:endParaRPr>
          </a:p>
        </p:txBody>
      </p:sp>
      <p:sp>
        <p:nvSpPr>
          <p:cNvPr id="24" name="Google Shape;162;p8">
            <a:extLst>
              <a:ext uri="{FF2B5EF4-FFF2-40B4-BE49-F238E27FC236}">
                <a16:creationId xmlns:a16="http://schemas.microsoft.com/office/drawing/2014/main" id="{400CC092-5D45-46DA-8CF6-B72615F2B8D7}"/>
              </a:ext>
            </a:extLst>
          </p:cNvPr>
          <p:cNvSpPr/>
          <p:nvPr/>
        </p:nvSpPr>
        <p:spPr>
          <a:xfrm>
            <a:off x="6465745" y="2703795"/>
            <a:ext cx="325613" cy="289339"/>
          </a:xfrm>
          <a:prstGeom prst="rect">
            <a:avLst/>
          </a:prstGeom>
          <a:solidFill>
            <a:srgbClr val="8E1D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/>
              <a:sym typeface="Meiryo"/>
            </a:endParaRPr>
          </a:p>
        </p:txBody>
      </p:sp>
      <p:sp>
        <p:nvSpPr>
          <p:cNvPr id="25" name="Google Shape;163;p8">
            <a:extLst>
              <a:ext uri="{FF2B5EF4-FFF2-40B4-BE49-F238E27FC236}">
                <a16:creationId xmlns:a16="http://schemas.microsoft.com/office/drawing/2014/main" id="{3680A24E-FE60-4DA2-A1DA-F5B23E8F867C}"/>
              </a:ext>
            </a:extLst>
          </p:cNvPr>
          <p:cNvSpPr/>
          <p:nvPr/>
        </p:nvSpPr>
        <p:spPr>
          <a:xfrm>
            <a:off x="6910608" y="3025240"/>
            <a:ext cx="325613" cy="289339"/>
          </a:xfrm>
          <a:prstGeom prst="rect">
            <a:avLst/>
          </a:prstGeom>
          <a:solidFill>
            <a:srgbClr val="EEB500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/>
              <a:sym typeface="Meiryo"/>
            </a:endParaRPr>
          </a:p>
        </p:txBody>
      </p:sp>
      <p:sp>
        <p:nvSpPr>
          <p:cNvPr id="26" name="Google Shape;164;p8">
            <a:extLst>
              <a:ext uri="{FF2B5EF4-FFF2-40B4-BE49-F238E27FC236}">
                <a16:creationId xmlns:a16="http://schemas.microsoft.com/office/drawing/2014/main" id="{AA41AB04-79DD-4662-9858-4254E14CDDAE}"/>
              </a:ext>
            </a:extLst>
          </p:cNvPr>
          <p:cNvSpPr/>
          <p:nvPr/>
        </p:nvSpPr>
        <p:spPr>
          <a:xfrm>
            <a:off x="8379852" y="2629549"/>
            <a:ext cx="1203975" cy="759276"/>
          </a:xfrm>
          <a:prstGeom prst="rect">
            <a:avLst/>
          </a:prstGeom>
          <a:solidFill>
            <a:srgbClr val="FBE4D4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/>
              <a:sym typeface="Meiryo"/>
            </a:endParaRPr>
          </a:p>
        </p:txBody>
      </p:sp>
      <p:sp>
        <p:nvSpPr>
          <p:cNvPr id="27" name="Google Shape;165;p8">
            <a:extLst>
              <a:ext uri="{FF2B5EF4-FFF2-40B4-BE49-F238E27FC236}">
                <a16:creationId xmlns:a16="http://schemas.microsoft.com/office/drawing/2014/main" id="{BA838045-2925-40EA-A93A-7D3664D51279}"/>
              </a:ext>
            </a:extLst>
          </p:cNvPr>
          <p:cNvSpPr/>
          <p:nvPr/>
        </p:nvSpPr>
        <p:spPr>
          <a:xfrm>
            <a:off x="8819033" y="2703795"/>
            <a:ext cx="325613" cy="289339"/>
          </a:xfrm>
          <a:prstGeom prst="rect">
            <a:avLst/>
          </a:prstGeom>
          <a:solidFill>
            <a:srgbClr val="8E1D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/>
              <a:sym typeface="Meiryo"/>
            </a:endParaRPr>
          </a:p>
        </p:txBody>
      </p:sp>
      <p:sp>
        <p:nvSpPr>
          <p:cNvPr id="28" name="Google Shape;166;p8">
            <a:extLst>
              <a:ext uri="{FF2B5EF4-FFF2-40B4-BE49-F238E27FC236}">
                <a16:creationId xmlns:a16="http://schemas.microsoft.com/office/drawing/2014/main" id="{3983A9F0-1D83-420B-BE73-58CEB536996B}"/>
              </a:ext>
            </a:extLst>
          </p:cNvPr>
          <p:cNvSpPr/>
          <p:nvPr/>
        </p:nvSpPr>
        <p:spPr>
          <a:xfrm>
            <a:off x="8819033" y="3025240"/>
            <a:ext cx="325613" cy="289339"/>
          </a:xfrm>
          <a:prstGeom prst="rect">
            <a:avLst/>
          </a:prstGeom>
          <a:solidFill>
            <a:srgbClr val="EEB500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/>
              <a:sym typeface="Meiryo"/>
            </a:endParaRPr>
          </a:p>
        </p:txBody>
      </p:sp>
      <p:cxnSp>
        <p:nvCxnSpPr>
          <p:cNvPr id="29" name="Google Shape;167;p8">
            <a:extLst>
              <a:ext uri="{FF2B5EF4-FFF2-40B4-BE49-F238E27FC236}">
                <a16:creationId xmlns:a16="http://schemas.microsoft.com/office/drawing/2014/main" id="{B3C6716F-2F5B-4BE4-8B82-4CBC9CA97BCA}"/>
              </a:ext>
            </a:extLst>
          </p:cNvPr>
          <p:cNvCxnSpPr>
            <a:stCxn id="8" idx="0"/>
            <a:endCxn id="8" idx="2"/>
          </p:cNvCxnSpPr>
          <p:nvPr/>
        </p:nvCxnSpPr>
        <p:spPr>
          <a:xfrm>
            <a:off x="6937329" y="2629549"/>
            <a:ext cx="0" cy="759300"/>
          </a:xfrm>
          <a:prstGeom prst="straightConnector1">
            <a:avLst/>
          </a:prstGeom>
          <a:noFill/>
          <a:ln w="31750" cap="flat" cmpd="sng">
            <a:solidFill>
              <a:schemeClr val="bg1">
                <a:lumMod val="50000"/>
              </a:schemeClr>
            </a:solidFill>
            <a:prstDash val="sysDash"/>
            <a:miter lim="800000"/>
            <a:headEnd type="none" w="sm" len="sm"/>
            <a:tailEnd type="none" w="sm" len="sm"/>
          </a:ln>
        </p:spPr>
      </p:cxnSp>
      <p:cxnSp>
        <p:nvCxnSpPr>
          <p:cNvPr id="30" name="Google Shape;168;p8">
            <a:extLst>
              <a:ext uri="{FF2B5EF4-FFF2-40B4-BE49-F238E27FC236}">
                <a16:creationId xmlns:a16="http://schemas.microsoft.com/office/drawing/2014/main" id="{99AD0132-6C0A-41A6-A2AE-9A270955D906}"/>
              </a:ext>
            </a:extLst>
          </p:cNvPr>
          <p:cNvCxnSpPr>
            <a:stCxn id="26" idx="0"/>
            <a:endCxn id="26" idx="2"/>
          </p:cNvCxnSpPr>
          <p:nvPr/>
        </p:nvCxnSpPr>
        <p:spPr>
          <a:xfrm>
            <a:off x="8981840" y="2629549"/>
            <a:ext cx="0" cy="759300"/>
          </a:xfrm>
          <a:prstGeom prst="straightConnector1">
            <a:avLst/>
          </a:prstGeom>
          <a:noFill/>
          <a:ln w="31750" cap="flat" cmpd="sng">
            <a:solidFill>
              <a:schemeClr val="bg1">
                <a:lumMod val="50000"/>
              </a:schemeClr>
            </a:solidFill>
            <a:prstDash val="sysDash"/>
            <a:miter lim="800000"/>
            <a:headEnd type="none" w="sm" len="sm"/>
            <a:tailEnd type="none" w="sm" len="sm"/>
          </a:ln>
        </p:spPr>
      </p:cxnSp>
      <p:sp>
        <p:nvSpPr>
          <p:cNvPr id="31" name="Google Shape;169;p8">
            <a:extLst>
              <a:ext uri="{FF2B5EF4-FFF2-40B4-BE49-F238E27FC236}">
                <a16:creationId xmlns:a16="http://schemas.microsoft.com/office/drawing/2014/main" id="{847B53F2-359B-4985-82AD-09282294C5DC}"/>
              </a:ext>
            </a:extLst>
          </p:cNvPr>
          <p:cNvSpPr/>
          <p:nvPr/>
        </p:nvSpPr>
        <p:spPr>
          <a:xfrm>
            <a:off x="6476289" y="3572216"/>
            <a:ext cx="325613" cy="289339"/>
          </a:xfrm>
          <a:prstGeom prst="rect">
            <a:avLst/>
          </a:prstGeom>
          <a:solidFill>
            <a:srgbClr val="8E1D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/>
              <a:sym typeface="Meiryo"/>
            </a:endParaRPr>
          </a:p>
        </p:txBody>
      </p:sp>
      <p:sp>
        <p:nvSpPr>
          <p:cNvPr id="32" name="Google Shape;170;p8">
            <a:extLst>
              <a:ext uri="{FF2B5EF4-FFF2-40B4-BE49-F238E27FC236}">
                <a16:creationId xmlns:a16="http://schemas.microsoft.com/office/drawing/2014/main" id="{0DD72937-94D3-4FB4-A889-301DC04D18CF}"/>
              </a:ext>
            </a:extLst>
          </p:cNvPr>
          <p:cNvSpPr/>
          <p:nvPr/>
        </p:nvSpPr>
        <p:spPr>
          <a:xfrm>
            <a:off x="7072757" y="3844667"/>
            <a:ext cx="325613" cy="289339"/>
          </a:xfrm>
          <a:prstGeom prst="rect">
            <a:avLst/>
          </a:prstGeom>
          <a:solidFill>
            <a:srgbClr val="EEB500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/>
              <a:sym typeface="Meiryo"/>
            </a:endParaRPr>
          </a:p>
        </p:txBody>
      </p:sp>
      <p:cxnSp>
        <p:nvCxnSpPr>
          <p:cNvPr id="33" name="Google Shape;171;p8">
            <a:extLst>
              <a:ext uri="{FF2B5EF4-FFF2-40B4-BE49-F238E27FC236}">
                <a16:creationId xmlns:a16="http://schemas.microsoft.com/office/drawing/2014/main" id="{F3520070-6A1F-4923-910C-A20AFFEC1036}"/>
              </a:ext>
            </a:extLst>
          </p:cNvPr>
          <p:cNvCxnSpPr>
            <a:stCxn id="9" idx="3"/>
            <a:endCxn id="9" idx="1"/>
          </p:cNvCxnSpPr>
          <p:nvPr/>
        </p:nvCxnSpPr>
        <p:spPr>
          <a:xfrm flipH="1">
            <a:off x="6335342" y="3902860"/>
            <a:ext cx="1203974" cy="0"/>
          </a:xfrm>
          <a:prstGeom prst="straightConnector1">
            <a:avLst/>
          </a:prstGeom>
          <a:noFill/>
          <a:ln w="31750" cap="flat" cmpd="sng">
            <a:solidFill>
              <a:schemeClr val="bg1">
                <a:lumMod val="50000"/>
              </a:schemeClr>
            </a:solidFill>
            <a:prstDash val="sysDash"/>
            <a:miter lim="800000"/>
            <a:headEnd type="none" w="sm" len="sm"/>
            <a:tailEnd type="none" w="sm" len="sm"/>
          </a:ln>
        </p:spPr>
      </p:cxnSp>
      <p:sp>
        <p:nvSpPr>
          <p:cNvPr id="34" name="Google Shape;172;p8">
            <a:extLst>
              <a:ext uri="{FF2B5EF4-FFF2-40B4-BE49-F238E27FC236}">
                <a16:creationId xmlns:a16="http://schemas.microsoft.com/office/drawing/2014/main" id="{22853EBC-9953-4F58-A002-8F75682256D6}"/>
              </a:ext>
            </a:extLst>
          </p:cNvPr>
          <p:cNvSpPr/>
          <p:nvPr/>
        </p:nvSpPr>
        <p:spPr>
          <a:xfrm>
            <a:off x="8379852" y="3523222"/>
            <a:ext cx="1203974" cy="759276"/>
          </a:xfrm>
          <a:prstGeom prst="rect">
            <a:avLst/>
          </a:prstGeom>
          <a:solidFill>
            <a:srgbClr val="FBE4D4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/>
              <a:sym typeface="Meiryo"/>
            </a:endParaRPr>
          </a:p>
        </p:txBody>
      </p:sp>
      <p:sp>
        <p:nvSpPr>
          <p:cNvPr id="35" name="Google Shape;173;p8">
            <a:extLst>
              <a:ext uri="{FF2B5EF4-FFF2-40B4-BE49-F238E27FC236}">
                <a16:creationId xmlns:a16="http://schemas.microsoft.com/office/drawing/2014/main" id="{4D512BF1-B140-47B5-836E-FB4B3C8010CA}"/>
              </a:ext>
            </a:extLst>
          </p:cNvPr>
          <p:cNvSpPr/>
          <p:nvPr/>
        </p:nvSpPr>
        <p:spPr>
          <a:xfrm>
            <a:off x="8520798" y="3758186"/>
            <a:ext cx="325613" cy="289339"/>
          </a:xfrm>
          <a:prstGeom prst="rect">
            <a:avLst/>
          </a:prstGeom>
          <a:solidFill>
            <a:srgbClr val="8E1D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500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/>
              <a:sym typeface="Meiryo"/>
            </a:endParaRPr>
          </a:p>
        </p:txBody>
      </p:sp>
      <p:sp>
        <p:nvSpPr>
          <p:cNvPr id="36" name="Google Shape;174;p8">
            <a:extLst>
              <a:ext uri="{FF2B5EF4-FFF2-40B4-BE49-F238E27FC236}">
                <a16:creationId xmlns:a16="http://schemas.microsoft.com/office/drawing/2014/main" id="{EF049588-6EEE-4643-9BF7-1DD734F34F32}"/>
              </a:ext>
            </a:extLst>
          </p:cNvPr>
          <p:cNvSpPr/>
          <p:nvPr/>
        </p:nvSpPr>
        <p:spPr>
          <a:xfrm>
            <a:off x="9117267" y="3758190"/>
            <a:ext cx="325613" cy="289339"/>
          </a:xfrm>
          <a:prstGeom prst="rect">
            <a:avLst/>
          </a:prstGeom>
          <a:solidFill>
            <a:srgbClr val="EEB500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/>
              <a:sym typeface="Meiryo"/>
            </a:endParaRPr>
          </a:p>
        </p:txBody>
      </p:sp>
      <p:cxnSp>
        <p:nvCxnSpPr>
          <p:cNvPr id="37" name="Google Shape;175;p8">
            <a:extLst>
              <a:ext uri="{FF2B5EF4-FFF2-40B4-BE49-F238E27FC236}">
                <a16:creationId xmlns:a16="http://schemas.microsoft.com/office/drawing/2014/main" id="{44A7CA89-A6AA-4045-B3DD-6380430FF04B}"/>
              </a:ext>
            </a:extLst>
          </p:cNvPr>
          <p:cNvCxnSpPr/>
          <p:nvPr/>
        </p:nvCxnSpPr>
        <p:spPr>
          <a:xfrm rot="10800000">
            <a:off x="8379852" y="3902860"/>
            <a:ext cx="1203974" cy="0"/>
          </a:xfrm>
          <a:prstGeom prst="straightConnector1">
            <a:avLst/>
          </a:prstGeom>
          <a:noFill/>
          <a:ln w="31750" cap="flat" cmpd="sng">
            <a:solidFill>
              <a:schemeClr val="bg1">
                <a:lumMod val="50000"/>
              </a:schemeClr>
            </a:solidFill>
            <a:prstDash val="sysDash"/>
            <a:miter lim="800000"/>
            <a:headEnd type="none" w="sm" len="sm"/>
            <a:tailEnd type="none" w="sm" len="sm"/>
          </a:ln>
        </p:spPr>
      </p:cxnSp>
      <p:sp>
        <p:nvSpPr>
          <p:cNvPr id="38" name="Google Shape;176;p8">
            <a:extLst>
              <a:ext uri="{FF2B5EF4-FFF2-40B4-BE49-F238E27FC236}">
                <a16:creationId xmlns:a16="http://schemas.microsoft.com/office/drawing/2014/main" id="{B8FD612C-9944-40DD-B1FE-CC96ED9462EE}"/>
              </a:ext>
            </a:extLst>
          </p:cNvPr>
          <p:cNvSpPr/>
          <p:nvPr/>
        </p:nvSpPr>
        <p:spPr>
          <a:xfrm>
            <a:off x="6051270" y="2561364"/>
            <a:ext cx="3835950" cy="894331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/>
              <a:sym typeface="Meiryo"/>
            </a:endParaRPr>
          </a:p>
        </p:txBody>
      </p:sp>
      <p:sp>
        <p:nvSpPr>
          <p:cNvPr id="39" name="Google Shape;177;p8">
            <a:extLst>
              <a:ext uri="{FF2B5EF4-FFF2-40B4-BE49-F238E27FC236}">
                <a16:creationId xmlns:a16="http://schemas.microsoft.com/office/drawing/2014/main" id="{1BF4841A-A54A-4219-9F60-93ECCF4B0D25}"/>
              </a:ext>
            </a:extLst>
          </p:cNvPr>
          <p:cNvSpPr/>
          <p:nvPr/>
        </p:nvSpPr>
        <p:spPr>
          <a:xfrm>
            <a:off x="6051270" y="3455693"/>
            <a:ext cx="3835950" cy="894331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/>
              <a:sym typeface="Meiryo"/>
            </a:endParaRPr>
          </a:p>
        </p:txBody>
      </p:sp>
      <p:sp>
        <p:nvSpPr>
          <p:cNvPr id="40" name="Google Shape;178;p8">
            <a:extLst>
              <a:ext uri="{FF2B5EF4-FFF2-40B4-BE49-F238E27FC236}">
                <a16:creationId xmlns:a16="http://schemas.microsoft.com/office/drawing/2014/main" id="{91ACFB87-B1DD-480C-A197-49D77E67955A}"/>
              </a:ext>
            </a:extLst>
          </p:cNvPr>
          <p:cNvSpPr/>
          <p:nvPr/>
        </p:nvSpPr>
        <p:spPr>
          <a:xfrm>
            <a:off x="6051270" y="4350022"/>
            <a:ext cx="3835950" cy="894331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/>
              <a:sym typeface="Meiryo"/>
            </a:endParaRPr>
          </a:p>
        </p:txBody>
      </p:sp>
      <p:sp>
        <p:nvSpPr>
          <p:cNvPr id="41" name="Google Shape;179;p8">
            <a:extLst>
              <a:ext uri="{FF2B5EF4-FFF2-40B4-BE49-F238E27FC236}">
                <a16:creationId xmlns:a16="http://schemas.microsoft.com/office/drawing/2014/main" id="{2BD2C212-ED3A-4F4E-B9EF-A59B82B32C51}"/>
              </a:ext>
            </a:extLst>
          </p:cNvPr>
          <p:cNvSpPr/>
          <p:nvPr/>
        </p:nvSpPr>
        <p:spPr>
          <a:xfrm>
            <a:off x="6051270" y="5244351"/>
            <a:ext cx="3835950" cy="894331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/>
              <a:sym typeface="Meiryo"/>
            </a:endParaRPr>
          </a:p>
        </p:txBody>
      </p:sp>
      <p:sp>
        <p:nvSpPr>
          <p:cNvPr id="42" name="Google Shape;180;p8">
            <a:extLst>
              <a:ext uri="{FF2B5EF4-FFF2-40B4-BE49-F238E27FC236}">
                <a16:creationId xmlns:a16="http://schemas.microsoft.com/office/drawing/2014/main" id="{80B19729-81E1-4F67-B5F4-C9370C5A607B}"/>
              </a:ext>
            </a:extLst>
          </p:cNvPr>
          <p:cNvSpPr/>
          <p:nvPr/>
        </p:nvSpPr>
        <p:spPr>
          <a:xfrm>
            <a:off x="6199096" y="4662136"/>
            <a:ext cx="325613" cy="289339"/>
          </a:xfrm>
          <a:prstGeom prst="rect">
            <a:avLst/>
          </a:prstGeom>
          <a:solidFill>
            <a:srgbClr val="8E1D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/>
              <a:sym typeface="Meiryo"/>
            </a:endParaRPr>
          </a:p>
        </p:txBody>
      </p:sp>
      <p:sp>
        <p:nvSpPr>
          <p:cNvPr id="43" name="Google Shape;181;p8">
            <a:extLst>
              <a:ext uri="{FF2B5EF4-FFF2-40B4-BE49-F238E27FC236}">
                <a16:creationId xmlns:a16="http://schemas.microsoft.com/office/drawing/2014/main" id="{BAF2703B-CB18-44CA-AFF1-DC156B2FACA3}"/>
              </a:ext>
            </a:extLst>
          </p:cNvPr>
          <p:cNvSpPr/>
          <p:nvPr/>
        </p:nvSpPr>
        <p:spPr>
          <a:xfrm>
            <a:off x="6791358" y="4666629"/>
            <a:ext cx="325613" cy="289339"/>
          </a:xfrm>
          <a:prstGeom prst="rect">
            <a:avLst/>
          </a:prstGeom>
          <a:solidFill>
            <a:srgbClr val="EEB500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/>
              <a:sym typeface="Meiryo"/>
            </a:endParaRPr>
          </a:p>
        </p:txBody>
      </p:sp>
      <p:sp>
        <p:nvSpPr>
          <p:cNvPr id="44" name="Google Shape;182;p8">
            <a:extLst>
              <a:ext uri="{FF2B5EF4-FFF2-40B4-BE49-F238E27FC236}">
                <a16:creationId xmlns:a16="http://schemas.microsoft.com/office/drawing/2014/main" id="{369BDF83-F7EC-4EA5-A69E-A460A54B3A3C}"/>
              </a:ext>
            </a:extLst>
          </p:cNvPr>
          <p:cNvSpPr/>
          <p:nvPr/>
        </p:nvSpPr>
        <p:spPr>
          <a:xfrm>
            <a:off x="7135383" y="4666629"/>
            <a:ext cx="325613" cy="289339"/>
          </a:xfrm>
          <a:prstGeom prst="rect">
            <a:avLst/>
          </a:prstGeom>
          <a:solidFill>
            <a:srgbClr val="3BB71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/>
              <a:sym typeface="Meiryo"/>
            </a:endParaRPr>
          </a:p>
        </p:txBody>
      </p:sp>
      <p:sp>
        <p:nvSpPr>
          <p:cNvPr id="45" name="Google Shape;183;p8">
            <a:extLst>
              <a:ext uri="{FF2B5EF4-FFF2-40B4-BE49-F238E27FC236}">
                <a16:creationId xmlns:a16="http://schemas.microsoft.com/office/drawing/2014/main" id="{417E36F2-6F5F-4CF0-8B63-F537D1097DBA}"/>
              </a:ext>
            </a:extLst>
          </p:cNvPr>
          <p:cNvSpPr/>
          <p:nvPr/>
        </p:nvSpPr>
        <p:spPr>
          <a:xfrm>
            <a:off x="8371720" y="4662136"/>
            <a:ext cx="325613" cy="289339"/>
          </a:xfrm>
          <a:prstGeom prst="rect">
            <a:avLst/>
          </a:prstGeom>
          <a:solidFill>
            <a:srgbClr val="8E1D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/>
              <a:sym typeface="Meiryo"/>
            </a:endParaRPr>
          </a:p>
        </p:txBody>
      </p:sp>
      <p:sp>
        <p:nvSpPr>
          <p:cNvPr id="46" name="Google Shape;184;p8">
            <a:extLst>
              <a:ext uri="{FF2B5EF4-FFF2-40B4-BE49-F238E27FC236}">
                <a16:creationId xmlns:a16="http://schemas.microsoft.com/office/drawing/2014/main" id="{49137C94-221B-4C1B-8CF9-0415ED395E7A}"/>
              </a:ext>
            </a:extLst>
          </p:cNvPr>
          <p:cNvSpPr/>
          <p:nvPr/>
        </p:nvSpPr>
        <p:spPr>
          <a:xfrm>
            <a:off x="8839863" y="4666629"/>
            <a:ext cx="325613" cy="289339"/>
          </a:xfrm>
          <a:prstGeom prst="rect">
            <a:avLst/>
          </a:prstGeom>
          <a:solidFill>
            <a:srgbClr val="EEB500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/>
              <a:sym typeface="Meiryo"/>
            </a:endParaRPr>
          </a:p>
        </p:txBody>
      </p:sp>
      <p:sp>
        <p:nvSpPr>
          <p:cNvPr id="47" name="Google Shape;185;p8">
            <a:extLst>
              <a:ext uri="{FF2B5EF4-FFF2-40B4-BE49-F238E27FC236}">
                <a16:creationId xmlns:a16="http://schemas.microsoft.com/office/drawing/2014/main" id="{AA3CF5C5-0085-405D-B729-C6D56C1B4A17}"/>
              </a:ext>
            </a:extLst>
          </p:cNvPr>
          <p:cNvSpPr/>
          <p:nvPr/>
        </p:nvSpPr>
        <p:spPr>
          <a:xfrm>
            <a:off x="9308007" y="4666629"/>
            <a:ext cx="325613" cy="289339"/>
          </a:xfrm>
          <a:prstGeom prst="rect">
            <a:avLst/>
          </a:prstGeom>
          <a:solidFill>
            <a:srgbClr val="3BB71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/>
              <a:sym typeface="Meiryo"/>
            </a:endParaRPr>
          </a:p>
        </p:txBody>
      </p:sp>
      <p:sp>
        <p:nvSpPr>
          <p:cNvPr id="48" name="Google Shape;186;p8">
            <a:extLst>
              <a:ext uri="{FF2B5EF4-FFF2-40B4-BE49-F238E27FC236}">
                <a16:creationId xmlns:a16="http://schemas.microsoft.com/office/drawing/2014/main" id="{09AEEBDD-AACA-4F49-9652-A6414B56E787}"/>
              </a:ext>
            </a:extLst>
          </p:cNvPr>
          <p:cNvSpPr/>
          <p:nvPr/>
        </p:nvSpPr>
        <p:spPr>
          <a:xfrm>
            <a:off x="6722310" y="5867771"/>
            <a:ext cx="256950" cy="193748"/>
          </a:xfrm>
          <a:prstGeom prst="rect">
            <a:avLst/>
          </a:prstGeom>
          <a:solidFill>
            <a:srgbClr val="8E1D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/>
              <a:sym typeface="Meiryo"/>
            </a:endParaRPr>
          </a:p>
        </p:txBody>
      </p:sp>
      <p:sp>
        <p:nvSpPr>
          <p:cNvPr id="49" name="Google Shape;187;p8">
            <a:extLst>
              <a:ext uri="{FF2B5EF4-FFF2-40B4-BE49-F238E27FC236}">
                <a16:creationId xmlns:a16="http://schemas.microsoft.com/office/drawing/2014/main" id="{7654AF60-5D86-46D5-84E5-C389FF757319}"/>
              </a:ext>
            </a:extLst>
          </p:cNvPr>
          <p:cNvSpPr/>
          <p:nvPr/>
        </p:nvSpPr>
        <p:spPr>
          <a:xfrm>
            <a:off x="6725637" y="5656545"/>
            <a:ext cx="256950" cy="193748"/>
          </a:xfrm>
          <a:prstGeom prst="rect">
            <a:avLst/>
          </a:prstGeom>
          <a:solidFill>
            <a:srgbClr val="EEB500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/>
              <a:sym typeface="Meiryo"/>
            </a:endParaRPr>
          </a:p>
        </p:txBody>
      </p:sp>
      <p:sp>
        <p:nvSpPr>
          <p:cNvPr id="50" name="Google Shape;188;p8">
            <a:extLst>
              <a:ext uri="{FF2B5EF4-FFF2-40B4-BE49-F238E27FC236}">
                <a16:creationId xmlns:a16="http://schemas.microsoft.com/office/drawing/2014/main" id="{BBAD36F4-8326-4844-BC2E-6D4D820CDCC6}"/>
              </a:ext>
            </a:extLst>
          </p:cNvPr>
          <p:cNvSpPr/>
          <p:nvPr/>
        </p:nvSpPr>
        <p:spPr>
          <a:xfrm>
            <a:off x="6720632" y="5311877"/>
            <a:ext cx="256950" cy="193748"/>
          </a:xfrm>
          <a:prstGeom prst="rect">
            <a:avLst/>
          </a:prstGeom>
          <a:solidFill>
            <a:srgbClr val="3BB71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/>
              <a:sym typeface="Meiryo"/>
            </a:endParaRPr>
          </a:p>
        </p:txBody>
      </p:sp>
      <p:sp>
        <p:nvSpPr>
          <p:cNvPr id="51" name="Google Shape;189;p8">
            <a:extLst>
              <a:ext uri="{FF2B5EF4-FFF2-40B4-BE49-F238E27FC236}">
                <a16:creationId xmlns:a16="http://schemas.microsoft.com/office/drawing/2014/main" id="{06B7B6C1-0EA6-4A4F-89C5-52A675ECEF83}"/>
              </a:ext>
            </a:extLst>
          </p:cNvPr>
          <p:cNvSpPr/>
          <p:nvPr/>
        </p:nvSpPr>
        <p:spPr>
          <a:xfrm>
            <a:off x="8884369" y="5867771"/>
            <a:ext cx="256950" cy="193748"/>
          </a:xfrm>
          <a:prstGeom prst="rect">
            <a:avLst/>
          </a:prstGeom>
          <a:solidFill>
            <a:srgbClr val="8E1D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/>
              <a:sym typeface="Meiryo"/>
            </a:endParaRPr>
          </a:p>
        </p:txBody>
      </p:sp>
      <p:sp>
        <p:nvSpPr>
          <p:cNvPr id="52" name="Google Shape;190;p8">
            <a:extLst>
              <a:ext uri="{FF2B5EF4-FFF2-40B4-BE49-F238E27FC236}">
                <a16:creationId xmlns:a16="http://schemas.microsoft.com/office/drawing/2014/main" id="{0A8D1DE0-7B52-407D-BBC9-056395011C71}"/>
              </a:ext>
            </a:extLst>
          </p:cNvPr>
          <p:cNvSpPr/>
          <p:nvPr/>
        </p:nvSpPr>
        <p:spPr>
          <a:xfrm>
            <a:off x="8887696" y="5589824"/>
            <a:ext cx="256950" cy="193748"/>
          </a:xfrm>
          <a:prstGeom prst="rect">
            <a:avLst/>
          </a:prstGeom>
          <a:solidFill>
            <a:srgbClr val="EEB500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/>
              <a:sym typeface="Meiryo"/>
            </a:endParaRPr>
          </a:p>
        </p:txBody>
      </p:sp>
      <p:sp>
        <p:nvSpPr>
          <p:cNvPr id="53" name="Google Shape;191;p8">
            <a:extLst>
              <a:ext uri="{FF2B5EF4-FFF2-40B4-BE49-F238E27FC236}">
                <a16:creationId xmlns:a16="http://schemas.microsoft.com/office/drawing/2014/main" id="{D895E601-DD7E-4D0F-AADA-9779AEC69DBD}"/>
              </a:ext>
            </a:extLst>
          </p:cNvPr>
          <p:cNvSpPr/>
          <p:nvPr/>
        </p:nvSpPr>
        <p:spPr>
          <a:xfrm>
            <a:off x="8882691" y="5311877"/>
            <a:ext cx="256950" cy="193748"/>
          </a:xfrm>
          <a:prstGeom prst="rect">
            <a:avLst/>
          </a:prstGeom>
          <a:solidFill>
            <a:srgbClr val="3BB71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/>
              <a:sym typeface="Meiryo"/>
            </a:endParaRPr>
          </a:p>
        </p:txBody>
      </p:sp>
      <p:sp>
        <p:nvSpPr>
          <p:cNvPr id="54" name="Google Shape;192;p8">
            <a:extLst>
              <a:ext uri="{FF2B5EF4-FFF2-40B4-BE49-F238E27FC236}">
                <a16:creationId xmlns:a16="http://schemas.microsoft.com/office/drawing/2014/main" id="{F589B910-A6AD-4DAC-9F98-B5727F4B781D}"/>
              </a:ext>
            </a:extLst>
          </p:cNvPr>
          <p:cNvSpPr/>
          <p:nvPr/>
        </p:nvSpPr>
        <p:spPr>
          <a:xfrm>
            <a:off x="7809439" y="2759105"/>
            <a:ext cx="273294" cy="463598"/>
          </a:xfrm>
          <a:prstGeom prst="chevron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/>
              <a:sym typeface="Meiryo"/>
            </a:endParaRPr>
          </a:p>
        </p:txBody>
      </p:sp>
      <p:sp>
        <p:nvSpPr>
          <p:cNvPr id="55" name="Google Shape;193;p8">
            <a:extLst>
              <a:ext uri="{FF2B5EF4-FFF2-40B4-BE49-F238E27FC236}">
                <a16:creationId xmlns:a16="http://schemas.microsoft.com/office/drawing/2014/main" id="{9BB46224-0683-4728-852B-87F2312C5108}"/>
              </a:ext>
            </a:extLst>
          </p:cNvPr>
          <p:cNvSpPr/>
          <p:nvPr/>
        </p:nvSpPr>
        <p:spPr>
          <a:xfrm>
            <a:off x="7809439" y="3654827"/>
            <a:ext cx="273294" cy="463598"/>
          </a:xfrm>
          <a:prstGeom prst="chevron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/>
              <a:sym typeface="Meiryo"/>
            </a:endParaRPr>
          </a:p>
        </p:txBody>
      </p:sp>
      <p:sp>
        <p:nvSpPr>
          <p:cNvPr id="56" name="Google Shape;194;p8">
            <a:extLst>
              <a:ext uri="{FF2B5EF4-FFF2-40B4-BE49-F238E27FC236}">
                <a16:creationId xmlns:a16="http://schemas.microsoft.com/office/drawing/2014/main" id="{BF038425-4DA6-4345-95C2-B84E46E29155}"/>
              </a:ext>
            </a:extLst>
          </p:cNvPr>
          <p:cNvSpPr/>
          <p:nvPr/>
        </p:nvSpPr>
        <p:spPr>
          <a:xfrm>
            <a:off x="7809439" y="4582718"/>
            <a:ext cx="273294" cy="463598"/>
          </a:xfrm>
          <a:prstGeom prst="chevron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/>
              <a:sym typeface="Meiryo"/>
            </a:endParaRPr>
          </a:p>
        </p:txBody>
      </p:sp>
      <p:sp>
        <p:nvSpPr>
          <p:cNvPr id="57" name="Google Shape;195;p8">
            <a:extLst>
              <a:ext uri="{FF2B5EF4-FFF2-40B4-BE49-F238E27FC236}">
                <a16:creationId xmlns:a16="http://schemas.microsoft.com/office/drawing/2014/main" id="{06AB10D7-BBDE-4693-ADA7-9D6C68195E3B}"/>
              </a:ext>
            </a:extLst>
          </p:cNvPr>
          <p:cNvSpPr/>
          <p:nvPr/>
        </p:nvSpPr>
        <p:spPr>
          <a:xfrm>
            <a:off x="7809439" y="5475950"/>
            <a:ext cx="273294" cy="463598"/>
          </a:xfrm>
          <a:prstGeom prst="chevron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/>
              <a:sym typeface="Meiryo"/>
            </a:endParaRPr>
          </a:p>
        </p:txBody>
      </p:sp>
      <p:sp>
        <p:nvSpPr>
          <p:cNvPr id="58" name="Google Shape;196;p8">
            <a:extLst>
              <a:ext uri="{FF2B5EF4-FFF2-40B4-BE49-F238E27FC236}">
                <a16:creationId xmlns:a16="http://schemas.microsoft.com/office/drawing/2014/main" id="{86B75E23-0844-4FC8-8CB7-AC39E531FB01}"/>
              </a:ext>
            </a:extLst>
          </p:cNvPr>
          <p:cNvSpPr/>
          <p:nvPr/>
        </p:nvSpPr>
        <p:spPr>
          <a:xfrm>
            <a:off x="6051269" y="2017308"/>
            <a:ext cx="3835949" cy="54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000" b="1" u="sng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  <a:t>使用例</a:t>
            </a:r>
            <a:endParaRPr sz="2000" b="1" u="sng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/>
              <a:sym typeface="Meiryo"/>
            </a:endParaRPr>
          </a:p>
        </p:txBody>
      </p:sp>
      <p:pic>
        <p:nvPicPr>
          <p:cNvPr id="69" name="図 68">
            <a:extLst>
              <a:ext uri="{FF2B5EF4-FFF2-40B4-BE49-F238E27FC236}">
                <a16:creationId xmlns:a16="http://schemas.microsoft.com/office/drawing/2014/main" id="{3B1D857B-588A-4E1A-80E7-57D20CAD6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839" y="2741907"/>
            <a:ext cx="416206" cy="529717"/>
          </a:xfrm>
          <a:prstGeom prst="rect">
            <a:avLst/>
          </a:prstGeom>
        </p:spPr>
      </p:pic>
      <p:pic>
        <p:nvPicPr>
          <p:cNvPr id="70" name="図 69">
            <a:extLst>
              <a:ext uri="{FF2B5EF4-FFF2-40B4-BE49-F238E27FC236}">
                <a16:creationId xmlns:a16="http://schemas.microsoft.com/office/drawing/2014/main" id="{747FA3F4-8B23-4697-9A84-105A7260A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083" y="3694754"/>
            <a:ext cx="529717" cy="416206"/>
          </a:xfrm>
          <a:prstGeom prst="rect">
            <a:avLst/>
          </a:prstGeom>
        </p:spPr>
      </p:pic>
      <p:pic>
        <p:nvPicPr>
          <p:cNvPr id="71" name="図 70">
            <a:extLst>
              <a:ext uri="{FF2B5EF4-FFF2-40B4-BE49-F238E27FC236}">
                <a16:creationId xmlns:a16="http://schemas.microsoft.com/office/drawing/2014/main" id="{03D429ED-F37F-446E-9869-8D9463830A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366" y="4602231"/>
            <a:ext cx="567554" cy="416206"/>
          </a:xfrm>
          <a:prstGeom prst="rect">
            <a:avLst/>
          </a:prstGeom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B56DA4DC-937A-4DB8-9939-7FBC80FED1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299" y="5402921"/>
            <a:ext cx="416206" cy="567554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020DFAF-23D9-44B5-B2D3-2328D63F6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F6654-5D61-45EF-B0F0-04602F68A739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796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5A0566-5475-4D12-A61B-B49F72A4E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レッスン</a:t>
            </a:r>
            <a:r>
              <a:rPr kumimoji="1" lang="en-US" altLang="ja-JP" dirty="0"/>
              <a:t> – </a:t>
            </a:r>
            <a:r>
              <a:rPr kumimoji="1" lang="ja-JP" altLang="en-US" dirty="0"/>
              <a:t>テーブルの作成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F634B98-1B4C-4778-A0D6-CEE4D0561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Copyright 2022 tomohiko.ohhashi. All Rights Reserved.</a:t>
            </a:r>
            <a:endParaRPr lang="ja-JP" altLang="en-US" dirty="0"/>
          </a:p>
        </p:txBody>
      </p:sp>
      <p:sp>
        <p:nvSpPr>
          <p:cNvPr id="6" name="字幕 5">
            <a:extLst>
              <a:ext uri="{FF2B5EF4-FFF2-40B4-BE49-F238E27FC236}">
                <a16:creationId xmlns:a16="http://schemas.microsoft.com/office/drawing/2014/main" id="{32C2C85E-5EE3-434B-BB20-45E1155E382B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kumimoji="1" lang="ja-JP" altLang="en-US" dirty="0"/>
              <a:t>テーブルを作成してください</a:t>
            </a:r>
            <a:r>
              <a:rPr kumimoji="1" lang="en-US" altLang="ja-JP" dirty="0"/>
              <a:t>｡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2375A3B-6C1E-4C2B-8F02-4D4B38C86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F6654-5D61-45EF-B0F0-04602F68A739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9939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9AD2D2-3BF2-48C5-8895-29FEADB2D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6716"/>
            <a:ext cx="6191250" cy="2852737"/>
          </a:xfrm>
        </p:spPr>
        <p:txBody>
          <a:bodyPr/>
          <a:lstStyle/>
          <a:p>
            <a:r>
              <a:rPr kumimoji="1" lang="ja-JP" altLang="en-US" dirty="0"/>
              <a:t>メッセージ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5937ABC-5A94-4906-8937-B1353B5DF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/>
              <a:t>PowerPoint</a:t>
            </a:r>
            <a:r>
              <a:rPr lang="ja-JP" altLang="en-US" sz="2400" dirty="0"/>
              <a:t>トレーニング</a:t>
            </a:r>
            <a:endParaRPr kumimoji="1" lang="ja-JP" altLang="en-US" sz="2400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D3140DF-E90C-4890-AB8B-D9B0FAD11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Copyright 2022 tomohiko.ohhashi. All Rights Reserved.</a:t>
            </a:r>
            <a:endParaRPr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8FEF67F-DF56-437F-9AB1-036CEB9EF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F6654-5D61-45EF-B0F0-04602F68A739}" type="slidenum">
              <a:rPr lang="ja-JP" altLang="en-US" smtClean="0"/>
              <a:pPr/>
              <a:t>14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50392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CCB2E845-C2C5-4161-B56E-2E9DAA324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2" y="3692058"/>
            <a:ext cx="3096937" cy="196624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2E9D3500-D2B9-425C-A094-2BBE5FEEB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メッセージ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4FE33CA-14CF-47B3-843A-D38C0535B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Copyright 2022 tomohiko.ohhashi. All Rights Reserved.</a:t>
            </a:r>
            <a:endParaRPr lang="ja-JP" altLang="en-US" dirty="0"/>
          </a:p>
        </p:txBody>
      </p:sp>
      <p:sp>
        <p:nvSpPr>
          <p:cNvPr id="6" name="字幕 5">
            <a:extLst>
              <a:ext uri="{FF2B5EF4-FFF2-40B4-BE49-F238E27FC236}">
                <a16:creationId xmlns:a16="http://schemas.microsoft.com/office/drawing/2014/main" id="{F3651A10-E1AA-4340-A07C-4D85E30052C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kumimoji="1" lang="ja-JP" altLang="en-US" dirty="0"/>
              <a:t>メッセージとは</a:t>
            </a:r>
            <a:r>
              <a:rPr kumimoji="1" lang="en-US" altLang="ja-JP" dirty="0"/>
              <a:t>､</a:t>
            </a:r>
            <a:r>
              <a:rPr lang="ja-JP" altLang="en-US" dirty="0"/>
              <a:t>主張や要点といったそのスライドで</a:t>
            </a:r>
            <a:r>
              <a:rPr lang="en-US" altLang="ja-JP" dirty="0"/>
              <a:t>｢</a:t>
            </a:r>
            <a:r>
              <a:rPr lang="ja-JP" altLang="en-US" dirty="0"/>
              <a:t>最も伝えたいこと</a:t>
            </a:r>
            <a:r>
              <a:rPr lang="en-US" altLang="ja-JP" dirty="0"/>
              <a:t>｣</a:t>
            </a:r>
            <a:r>
              <a:rPr lang="ja-JP" altLang="en-US" dirty="0"/>
              <a:t>です</a:t>
            </a:r>
            <a:r>
              <a:rPr lang="en-US" altLang="ja-JP" dirty="0"/>
              <a:t>｡</a:t>
            </a:r>
            <a:r>
              <a:rPr lang="ja-JP" altLang="en-US" dirty="0"/>
              <a:t>メッセージは</a:t>
            </a:r>
            <a:r>
              <a:rPr lang="en-US" altLang="ja-JP" dirty="0"/>
              <a:t>2</a:t>
            </a:r>
            <a:r>
              <a:rPr lang="ja-JP" altLang="en-US" dirty="0"/>
              <a:t>行以内で端的に書きます</a:t>
            </a:r>
            <a:r>
              <a:rPr lang="en-US" altLang="ja-JP" dirty="0"/>
              <a:t>｡</a:t>
            </a:r>
            <a:endParaRPr kumimoji="1" lang="ja-JP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C779C61-4F24-4044-869D-B99CB030EBF3}"/>
              </a:ext>
            </a:extLst>
          </p:cNvPr>
          <p:cNvSpPr/>
          <p:nvPr/>
        </p:nvSpPr>
        <p:spPr>
          <a:xfrm>
            <a:off x="1354542" y="2674282"/>
            <a:ext cx="5245596" cy="31261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6A7B178-A7AE-4BC8-89C7-9DD2B6541B13}"/>
              </a:ext>
            </a:extLst>
          </p:cNvPr>
          <p:cNvSpPr/>
          <p:nvPr/>
        </p:nvSpPr>
        <p:spPr>
          <a:xfrm>
            <a:off x="1497417" y="2763125"/>
            <a:ext cx="3905250" cy="247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b="1" u="sng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来年度の売上高見込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4E57777-A728-456B-A0D8-2F0CE31A3478}"/>
              </a:ext>
            </a:extLst>
          </p:cNvPr>
          <p:cNvSpPr/>
          <p:nvPr/>
        </p:nvSpPr>
        <p:spPr>
          <a:xfrm>
            <a:off x="1486553" y="2994295"/>
            <a:ext cx="4981575" cy="6160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コロナ流行後</a:t>
            </a:r>
            <a:r>
              <a:rPr kumimoji="1" lang="en-US" altLang="ja-JP" sz="16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､</a:t>
            </a:r>
            <a:r>
              <a:rPr kumimoji="1" lang="ja-JP" altLang="en-US" sz="16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一度下がった売上高が徐々に回復しており</a:t>
            </a:r>
            <a:r>
              <a:rPr kumimoji="1" lang="en-US" altLang="ja-JP" sz="16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､</a:t>
            </a:r>
            <a:r>
              <a:rPr kumimoji="1" lang="ja-JP" altLang="en-US" sz="16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来年度は黒字化する見通しである</a:t>
            </a:r>
            <a:r>
              <a:rPr kumimoji="1" lang="en-US" altLang="ja-JP" sz="16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｡</a:t>
            </a:r>
            <a:endParaRPr kumimoji="1" lang="ja-JP" altLang="en-US" sz="1600" b="1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01E1971A-7159-4FCC-9640-E25BA0A872C7}"/>
              </a:ext>
            </a:extLst>
          </p:cNvPr>
          <p:cNvSpPr/>
          <p:nvPr/>
        </p:nvSpPr>
        <p:spPr>
          <a:xfrm>
            <a:off x="6980179" y="4413748"/>
            <a:ext cx="3857279" cy="809625"/>
          </a:xfrm>
          <a:prstGeom prst="wedgeRoundRectCallout">
            <a:avLst>
              <a:gd name="adj1" fmla="val -89195"/>
              <a:gd name="adj2" fmla="val -19576"/>
              <a:gd name="adj3" fmla="val 1666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メッセージの根拠</a:t>
            </a:r>
            <a:endParaRPr kumimoji="1" lang="en-US" altLang="ja-JP" sz="2000" b="1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客観的な情報を載せる</a:t>
            </a:r>
            <a:r>
              <a:rPr lang="en-US" altLang="ja-JP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｡</a:t>
            </a:r>
            <a:endParaRPr kumimoji="1" lang="ja-JP" altLang="en-US" sz="20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1B8054F6-8A05-43B7-903C-D907BF64DF8D}"/>
              </a:ext>
            </a:extLst>
          </p:cNvPr>
          <p:cNvSpPr/>
          <p:nvPr/>
        </p:nvSpPr>
        <p:spPr>
          <a:xfrm>
            <a:off x="6980178" y="2867610"/>
            <a:ext cx="3857279" cy="1314740"/>
          </a:xfrm>
          <a:prstGeom prst="wedgeRoundRectCallout">
            <a:avLst>
              <a:gd name="adj1" fmla="val -69203"/>
              <a:gd name="adj2" fmla="val -23831"/>
              <a:gd name="adj3" fmla="val 1666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メッセージ（主張･要点）</a:t>
            </a:r>
            <a:endParaRPr kumimoji="1" lang="en-US" altLang="ja-JP" sz="2000" b="1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客観的な情報から導き出した主張や</a:t>
            </a:r>
            <a:r>
              <a:rPr kumimoji="1" lang="en-US" altLang="ja-JP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､</a:t>
            </a:r>
            <a:r>
              <a:rPr kumimoji="1"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要点を端的に</a:t>
            </a:r>
            <a:r>
              <a:rPr kumimoji="1" lang="en-US" altLang="ja-JP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r>
            <a:r>
              <a:rPr kumimoji="1"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行以内で書く</a:t>
            </a:r>
            <a:r>
              <a:rPr kumimoji="1" lang="en-US" altLang="ja-JP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｡</a:t>
            </a:r>
            <a:endParaRPr kumimoji="1" lang="ja-JP" altLang="en-US" sz="20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59B4FBD-54E0-4980-BC89-9ECA0B8D6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F6654-5D61-45EF-B0F0-04602F68A739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0057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0C5F2C-5D3A-4881-B8AE-C8CAC6F22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1</a:t>
            </a:r>
            <a:r>
              <a:rPr kumimoji="1" lang="ja-JP" altLang="en-US" dirty="0"/>
              <a:t>スライド･</a:t>
            </a:r>
            <a:r>
              <a:rPr kumimoji="1" lang="en-US" altLang="ja-JP" dirty="0"/>
              <a:t>1</a:t>
            </a:r>
            <a:r>
              <a:rPr kumimoji="1" lang="ja-JP" altLang="en-US" dirty="0"/>
              <a:t>メッセージ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77A309E-66F0-4B0A-854C-26697DDA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Copyright 2022 tomohiko.ohhashi. All Rights Reserved.</a:t>
            </a:r>
            <a:endParaRPr lang="ja-JP" altLang="en-US" dirty="0"/>
          </a:p>
        </p:txBody>
      </p:sp>
      <p:sp>
        <p:nvSpPr>
          <p:cNvPr id="6" name="字幕 5">
            <a:extLst>
              <a:ext uri="{FF2B5EF4-FFF2-40B4-BE49-F238E27FC236}">
                <a16:creationId xmlns:a16="http://schemas.microsoft.com/office/drawing/2014/main" id="{4CBE27A4-4905-4157-B580-61BC30AE54E8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kumimoji="1" lang="en-US" altLang="ja-JP" dirty="0"/>
              <a:t>1</a:t>
            </a:r>
            <a:r>
              <a:rPr kumimoji="1" lang="ja-JP" altLang="en-US" dirty="0"/>
              <a:t>つのスライドで</a:t>
            </a:r>
            <a:r>
              <a:rPr kumimoji="1" lang="en-US" altLang="ja-JP" dirty="0"/>
              <a:t>､1</a:t>
            </a:r>
            <a:r>
              <a:rPr kumimoji="1" lang="ja-JP" altLang="en-US" dirty="0"/>
              <a:t>つのメッセージ </a:t>
            </a:r>
            <a:r>
              <a:rPr kumimoji="1" lang="en-US" altLang="ja-JP" dirty="0"/>
              <a:t>(</a:t>
            </a:r>
            <a:r>
              <a:rPr kumimoji="1" lang="ja-JP" altLang="en-US"/>
              <a:t>主張や要点</a:t>
            </a:r>
            <a:r>
              <a:rPr kumimoji="1" lang="en-US" altLang="ja-JP"/>
              <a:t>) </a:t>
            </a:r>
            <a:r>
              <a:rPr kumimoji="1" lang="ja-JP" altLang="en-US" dirty="0"/>
              <a:t>を伝えましょう</a:t>
            </a:r>
            <a:r>
              <a:rPr kumimoji="1" lang="en-US" altLang="ja-JP" dirty="0"/>
              <a:t>｡</a:t>
            </a:r>
            <a:endParaRPr kumimoji="1" lang="ja-JP" altLang="en-US" dirty="0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D18031BA-67C3-425E-BC17-97CC890AB1AA}"/>
              </a:ext>
            </a:extLst>
          </p:cNvPr>
          <p:cNvSpPr/>
          <p:nvPr/>
        </p:nvSpPr>
        <p:spPr>
          <a:xfrm>
            <a:off x="4527916" y="2813827"/>
            <a:ext cx="2982105" cy="192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b="1" u="sng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売上高と今後の需要</a:t>
            </a: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F180BFB9-B2E9-4AF4-A8A4-A52CCA3B0A37}"/>
              </a:ext>
            </a:extLst>
          </p:cNvPr>
          <p:cNvSpPr/>
          <p:nvPr/>
        </p:nvSpPr>
        <p:spPr>
          <a:xfrm>
            <a:off x="6109368" y="3095763"/>
            <a:ext cx="1400653" cy="39786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9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今後は</a:t>
            </a:r>
            <a:r>
              <a:rPr lang="en-US" altLang="ja-JP" sz="9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IoT</a:t>
            </a:r>
            <a:r>
              <a:rPr lang="ja-JP" altLang="en-US" sz="9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による市場拡大が見込まれるため</a:t>
            </a:r>
            <a:r>
              <a:rPr lang="en-US" altLang="ja-JP" sz="9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､DX</a:t>
            </a:r>
            <a:r>
              <a:rPr lang="ja-JP" altLang="en-US" sz="9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を進める必要がある</a:t>
            </a:r>
            <a:r>
              <a:rPr lang="en-US" altLang="ja-JP" sz="9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｡</a:t>
            </a:r>
            <a:endParaRPr kumimoji="1" lang="ja-JP" altLang="en-US" sz="900" b="1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2A2C8531-8D49-4535-B7A3-EDBDD447C9FC}"/>
              </a:ext>
            </a:extLst>
          </p:cNvPr>
          <p:cNvSpPr/>
          <p:nvPr/>
        </p:nvSpPr>
        <p:spPr>
          <a:xfrm>
            <a:off x="4406581" y="4616082"/>
            <a:ext cx="3275332" cy="945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主張や要点が明確でない</a:t>
            </a:r>
            <a:endParaRPr kumimoji="1" lang="en-US" altLang="ja-JP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どこを見たら良いかわからない</a:t>
            </a:r>
            <a:endParaRPr kumimoji="1" lang="en-US" altLang="ja-JP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スライドの構成変更に弱い</a:t>
            </a:r>
            <a:endParaRPr kumimoji="1" lang="ja-JP" altLang="en-US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8461318A-97B5-4D87-8C53-E8FFC94B18EE}"/>
              </a:ext>
            </a:extLst>
          </p:cNvPr>
          <p:cNvSpPr/>
          <p:nvPr/>
        </p:nvSpPr>
        <p:spPr>
          <a:xfrm>
            <a:off x="4406581" y="2783291"/>
            <a:ext cx="3275332" cy="17867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3187BEEF-DDE3-4FFF-A0FD-7C745696FE4C}"/>
              </a:ext>
            </a:extLst>
          </p:cNvPr>
          <p:cNvSpPr/>
          <p:nvPr/>
        </p:nvSpPr>
        <p:spPr>
          <a:xfrm>
            <a:off x="4584941" y="3056069"/>
            <a:ext cx="1400653" cy="5185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8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コロナ流行後</a:t>
            </a:r>
            <a:r>
              <a:rPr kumimoji="1" lang="en-US" altLang="ja-JP" sz="8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､</a:t>
            </a:r>
            <a:r>
              <a:rPr kumimoji="1" lang="ja-JP" altLang="en-US" sz="8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一度下がった売上高が徐々に回復しており</a:t>
            </a:r>
            <a:r>
              <a:rPr kumimoji="1" lang="en-US" altLang="ja-JP" sz="8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､</a:t>
            </a:r>
            <a:r>
              <a:rPr kumimoji="1" lang="ja-JP" altLang="en-US" sz="8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来年度は黒字化する見通しである</a:t>
            </a:r>
            <a:r>
              <a:rPr kumimoji="1" lang="en-US" altLang="ja-JP" sz="8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｡</a:t>
            </a:r>
            <a:endParaRPr kumimoji="1" lang="ja-JP" altLang="en-US" sz="800" b="1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E4D91FB6-CFF3-42B1-960B-7E880DFAEFB0}"/>
              </a:ext>
            </a:extLst>
          </p:cNvPr>
          <p:cNvSpPr/>
          <p:nvPr/>
        </p:nvSpPr>
        <p:spPr>
          <a:xfrm>
            <a:off x="4406581" y="2389819"/>
            <a:ext cx="3275332" cy="274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kumimoji="1" lang="ja-JP" altLang="en-US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スライド･複数メッセージ</a:t>
            </a:r>
          </a:p>
        </p:txBody>
      </p:sp>
      <p:sp>
        <p:nvSpPr>
          <p:cNvPr id="39" name="乗算記号 38">
            <a:extLst>
              <a:ext uri="{FF2B5EF4-FFF2-40B4-BE49-F238E27FC236}">
                <a16:creationId xmlns:a16="http://schemas.microsoft.com/office/drawing/2014/main" id="{7D5F5B2A-3B5B-4DC2-85D8-07E0BD96098E}"/>
              </a:ext>
            </a:extLst>
          </p:cNvPr>
          <p:cNvSpPr/>
          <p:nvPr/>
        </p:nvSpPr>
        <p:spPr>
          <a:xfrm>
            <a:off x="4325685" y="2267757"/>
            <a:ext cx="518511" cy="518512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A0580649-C1EC-4B90-9408-E44223D6419B}"/>
              </a:ext>
            </a:extLst>
          </p:cNvPr>
          <p:cNvSpPr/>
          <p:nvPr/>
        </p:nvSpPr>
        <p:spPr>
          <a:xfrm>
            <a:off x="8245739" y="2783290"/>
            <a:ext cx="3275332" cy="17867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07748B4-E350-4BE7-A411-7D4CF964DC3E}"/>
              </a:ext>
            </a:extLst>
          </p:cNvPr>
          <p:cNvSpPr/>
          <p:nvPr/>
        </p:nvSpPr>
        <p:spPr>
          <a:xfrm>
            <a:off x="8334948" y="2850936"/>
            <a:ext cx="3110478" cy="141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b="1" u="sng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売上高の推移と今後の見通し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600B60B-6DF6-4289-8D84-1636FDA02701}"/>
              </a:ext>
            </a:extLst>
          </p:cNvPr>
          <p:cNvSpPr/>
          <p:nvPr/>
        </p:nvSpPr>
        <p:spPr>
          <a:xfrm>
            <a:off x="8328166" y="3095763"/>
            <a:ext cx="3110478" cy="35207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1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コロナ流行後</a:t>
            </a:r>
            <a:r>
              <a:rPr kumimoji="1" lang="en-US" altLang="ja-JP" sz="11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､</a:t>
            </a:r>
            <a:r>
              <a:rPr kumimoji="1" lang="ja-JP" altLang="en-US" sz="11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一度下がった売上高が徐々に回復しており</a:t>
            </a:r>
            <a:r>
              <a:rPr kumimoji="1" lang="en-US" altLang="ja-JP" sz="11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､</a:t>
            </a:r>
            <a:r>
              <a:rPr kumimoji="1" lang="ja-JP" altLang="en-US" sz="11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来年度は黒字化する見通しである</a:t>
            </a:r>
            <a:r>
              <a:rPr kumimoji="1" lang="en-US" altLang="ja-JP" sz="11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｡</a:t>
            </a:r>
            <a:endParaRPr kumimoji="1" lang="ja-JP" altLang="en-US" sz="1100" b="1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40C30B7E-89A9-450A-8032-F47F22358230}"/>
              </a:ext>
            </a:extLst>
          </p:cNvPr>
          <p:cNvSpPr/>
          <p:nvPr/>
        </p:nvSpPr>
        <p:spPr>
          <a:xfrm>
            <a:off x="8245739" y="4616082"/>
            <a:ext cx="3275332" cy="945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ja-JP" altLang="en-US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主張や要点が明確である</a:t>
            </a:r>
            <a:endParaRPr lang="en-US" altLang="ja-JP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kumimoji="1" lang="ja-JP" altLang="en-US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見るところがわかりやすい</a:t>
            </a:r>
            <a:endParaRPr kumimoji="1" lang="en-US" altLang="ja-JP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kumimoji="1" lang="ja-JP" altLang="en-US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スライドの構成変更に強い</a:t>
            </a:r>
            <a:endParaRPr kumimoji="1" lang="en-US" altLang="ja-JP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E6A2A5C1-3199-43AF-9A07-850630C97699}"/>
              </a:ext>
            </a:extLst>
          </p:cNvPr>
          <p:cNvSpPr/>
          <p:nvPr/>
        </p:nvSpPr>
        <p:spPr>
          <a:xfrm>
            <a:off x="8245739" y="2389819"/>
            <a:ext cx="3275332" cy="274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kumimoji="1" lang="ja-JP" altLang="en-US" sz="20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スライド･</a:t>
            </a:r>
            <a:r>
              <a:rPr kumimoji="1" lang="en-US" altLang="ja-JP" sz="20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kumimoji="1" lang="ja-JP" altLang="en-US" sz="20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メッセージ</a:t>
            </a:r>
          </a:p>
        </p:txBody>
      </p:sp>
      <p:sp>
        <p:nvSpPr>
          <p:cNvPr id="40" name="円: 塗りつぶしなし 39">
            <a:extLst>
              <a:ext uri="{FF2B5EF4-FFF2-40B4-BE49-F238E27FC236}">
                <a16:creationId xmlns:a16="http://schemas.microsoft.com/office/drawing/2014/main" id="{6B63E463-902D-40B7-8A32-718D90507546}"/>
              </a:ext>
            </a:extLst>
          </p:cNvPr>
          <p:cNvSpPr/>
          <p:nvPr/>
        </p:nvSpPr>
        <p:spPr>
          <a:xfrm>
            <a:off x="8245738" y="2334697"/>
            <a:ext cx="384632" cy="384632"/>
          </a:xfrm>
          <a:prstGeom prst="donu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F558B10-CFC5-42B7-850F-14F7B73F5F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276" y="3574581"/>
            <a:ext cx="1576258" cy="919967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B8E6A1B0-057A-45B1-9A15-030D937F9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723" y="3661049"/>
            <a:ext cx="1205534" cy="765393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D74400C7-158F-49D2-BDB1-5A7907A5A1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388" y="3710330"/>
            <a:ext cx="1182611" cy="642992"/>
          </a:xfrm>
          <a:prstGeom prst="rect">
            <a:avLst/>
          </a:prstGeom>
        </p:spPr>
      </p:pic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3DD8F95A-32C6-4296-B223-ABD5E79D58B8}"/>
              </a:ext>
            </a:extLst>
          </p:cNvPr>
          <p:cNvSpPr/>
          <p:nvPr/>
        </p:nvSpPr>
        <p:spPr>
          <a:xfrm>
            <a:off x="873161" y="2813827"/>
            <a:ext cx="3039898" cy="192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b="1" u="sng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売上高の推移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D9AC88F9-05CB-4063-90F1-FB43A62406FD}"/>
              </a:ext>
            </a:extLst>
          </p:cNvPr>
          <p:cNvSpPr/>
          <p:nvPr/>
        </p:nvSpPr>
        <p:spPr>
          <a:xfrm>
            <a:off x="751826" y="4616081"/>
            <a:ext cx="3275332" cy="945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主張や要点が不明</a:t>
            </a:r>
            <a:endParaRPr kumimoji="1" lang="en-US" altLang="ja-JP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何のためのスライドか分からない</a:t>
            </a:r>
            <a:endParaRPr kumimoji="1" lang="ja-JP" altLang="en-US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2387C790-A20C-4B5B-9357-AF5E8EE3C55E}"/>
              </a:ext>
            </a:extLst>
          </p:cNvPr>
          <p:cNvSpPr/>
          <p:nvPr/>
        </p:nvSpPr>
        <p:spPr>
          <a:xfrm>
            <a:off x="751826" y="2783291"/>
            <a:ext cx="3275332" cy="17867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4200E48C-6C3A-4BE9-9881-46F351CFDD28}"/>
              </a:ext>
            </a:extLst>
          </p:cNvPr>
          <p:cNvSpPr/>
          <p:nvPr/>
        </p:nvSpPr>
        <p:spPr>
          <a:xfrm>
            <a:off x="751826" y="2389819"/>
            <a:ext cx="3275332" cy="274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メッセージがない</a:t>
            </a:r>
          </a:p>
        </p:txBody>
      </p:sp>
      <p:sp>
        <p:nvSpPr>
          <p:cNvPr id="45" name="乗算記号 44">
            <a:extLst>
              <a:ext uri="{FF2B5EF4-FFF2-40B4-BE49-F238E27FC236}">
                <a16:creationId xmlns:a16="http://schemas.microsoft.com/office/drawing/2014/main" id="{4CBB9044-4787-49CE-AB0A-D71F392A0247}"/>
              </a:ext>
            </a:extLst>
          </p:cNvPr>
          <p:cNvSpPr/>
          <p:nvPr/>
        </p:nvSpPr>
        <p:spPr>
          <a:xfrm>
            <a:off x="670930" y="2267757"/>
            <a:ext cx="518511" cy="518512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6" name="図 45">
            <a:extLst>
              <a:ext uri="{FF2B5EF4-FFF2-40B4-BE49-F238E27FC236}">
                <a16:creationId xmlns:a16="http://schemas.microsoft.com/office/drawing/2014/main" id="{B8200679-B0BC-40D5-A5E1-F784D52C8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500" y="3199261"/>
            <a:ext cx="1945987" cy="1235506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004D145F-8545-40FD-A9D2-A76073416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F6654-5D61-45EF-B0F0-04602F68A739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7263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C7CE24-E273-4034-8F3D-85618D85C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スライド作成</a:t>
            </a:r>
            <a:br>
              <a:rPr lang="en-US" altLang="ja-JP" dirty="0"/>
            </a:br>
            <a:r>
              <a:rPr lang="ja-JP" altLang="en-US" dirty="0"/>
              <a:t>フロー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2B61F95-DAE3-4404-8E30-8EEFF8D336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/>
              <a:t>PowerPoint</a:t>
            </a:r>
            <a:r>
              <a:rPr lang="ja-JP" altLang="en-US" sz="2400" dirty="0"/>
              <a:t>トレーニング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1970266-BA10-4093-9F6B-2E2B13F38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Copyright 2022 tomohiko.ohhashi. All Rights Reserved.</a:t>
            </a:r>
            <a:endParaRPr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57A8527-65A3-4A36-84EC-6260E5F86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F6654-5D61-45EF-B0F0-04602F68A739}" type="slidenum">
              <a:rPr lang="ja-JP" altLang="en-US" smtClean="0"/>
              <a:pPr/>
              <a:t>17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62692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>
            <a:extLst>
              <a:ext uri="{FF2B5EF4-FFF2-40B4-BE49-F238E27FC236}">
                <a16:creationId xmlns:a16="http://schemas.microsoft.com/office/drawing/2014/main" id="{903E60D8-6769-492E-B450-3DF3980A7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834" y="3177194"/>
            <a:ext cx="502735" cy="463763"/>
          </a:xfrm>
          <a:prstGeom prst="rect">
            <a:avLst/>
          </a:prstGeom>
          <a:noFill/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86011A6-2B5F-4893-9DA5-42BF907B8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スライド作成フロー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F75A751-9153-4439-9DE3-479D7F2B6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Copyright 2022 tomohiko.ohhashi. All Rights Reserved.</a:t>
            </a:r>
            <a:endParaRPr lang="ja-JP" altLang="en-US" dirty="0"/>
          </a:p>
        </p:txBody>
      </p:sp>
      <p:sp>
        <p:nvSpPr>
          <p:cNvPr id="6" name="字幕 5">
            <a:extLst>
              <a:ext uri="{FF2B5EF4-FFF2-40B4-BE49-F238E27FC236}">
                <a16:creationId xmlns:a16="http://schemas.microsoft.com/office/drawing/2014/main" id="{44460D96-0440-41CB-9682-2A92E81FC1A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kumimoji="1" lang="ja-JP" altLang="en-US" dirty="0"/>
              <a:t>まずは目的とゴールを明確にし</a:t>
            </a:r>
            <a:r>
              <a:rPr kumimoji="1" lang="en-US" altLang="ja-JP" dirty="0"/>
              <a:t>､</a:t>
            </a:r>
            <a:r>
              <a:rPr kumimoji="1" lang="ja-JP" altLang="en-US" dirty="0"/>
              <a:t>それに</a:t>
            </a:r>
            <a:r>
              <a:rPr lang="ja-JP" altLang="en-US" dirty="0"/>
              <a:t>沿ってスライド作成進めていきます</a:t>
            </a:r>
            <a:r>
              <a:rPr lang="en-US" altLang="ja-JP" dirty="0"/>
              <a:t>｡</a:t>
            </a:r>
            <a:endParaRPr kumimoji="1" lang="ja-JP" altLang="en-US" dirty="0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C427C523-F1A0-4148-9EF5-67DF1D770A70}"/>
              </a:ext>
            </a:extLst>
          </p:cNvPr>
          <p:cNvSpPr/>
          <p:nvPr/>
        </p:nvSpPr>
        <p:spPr>
          <a:xfrm>
            <a:off x="558530" y="3137286"/>
            <a:ext cx="1845718" cy="1419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7C6EE8E1-2EAD-48D3-871C-5274DA4C6EEA}"/>
              </a:ext>
            </a:extLst>
          </p:cNvPr>
          <p:cNvSpPr/>
          <p:nvPr/>
        </p:nvSpPr>
        <p:spPr>
          <a:xfrm>
            <a:off x="4250597" y="3137286"/>
            <a:ext cx="1845718" cy="1419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404720B4-4422-4D27-94FC-86ED0A381878}"/>
              </a:ext>
            </a:extLst>
          </p:cNvPr>
          <p:cNvSpPr/>
          <p:nvPr/>
        </p:nvSpPr>
        <p:spPr>
          <a:xfrm>
            <a:off x="6096316" y="3137286"/>
            <a:ext cx="1845718" cy="1419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08A6E47A-C7D8-4F94-BB8A-859A70377277}"/>
              </a:ext>
            </a:extLst>
          </p:cNvPr>
          <p:cNvSpPr/>
          <p:nvPr/>
        </p:nvSpPr>
        <p:spPr>
          <a:xfrm>
            <a:off x="7942034" y="3137286"/>
            <a:ext cx="1845718" cy="1419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726D24C9-EA2C-40D0-AB23-A4D72A7E5F10}"/>
              </a:ext>
            </a:extLst>
          </p:cNvPr>
          <p:cNvSpPr/>
          <p:nvPr/>
        </p:nvSpPr>
        <p:spPr>
          <a:xfrm>
            <a:off x="9787752" y="3137286"/>
            <a:ext cx="1845718" cy="1419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43461DCA-F809-4AF5-907C-FE8D7CB58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117" y="3246483"/>
            <a:ext cx="749554" cy="121576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0CC042DB-D7FD-447B-AEF8-28906390CBF7}"/>
              </a:ext>
            </a:extLst>
          </p:cNvPr>
          <p:cNvSpPr/>
          <p:nvPr/>
        </p:nvSpPr>
        <p:spPr>
          <a:xfrm>
            <a:off x="558530" y="4556733"/>
            <a:ext cx="1845718" cy="1811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kumimoji="1" lang="en-US" altLang="ja-JP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｢</a:t>
            </a:r>
            <a:r>
              <a:rPr kumimoji="1" lang="ja-JP" altLang="en-US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何のために</a:t>
            </a:r>
            <a:r>
              <a:rPr kumimoji="1" lang="en-US" altLang="ja-JP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｣</a:t>
            </a:r>
            <a:r>
              <a:rPr lang="ja-JP" altLang="en-US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という目的を</a:t>
            </a:r>
            <a:r>
              <a:rPr kumimoji="1" lang="ja-JP" altLang="en-US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明確にする</a:t>
            </a:r>
            <a:endParaRPr kumimoji="1" lang="en-US" altLang="ja-JP" sz="16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ja-JP" altLang="en-US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ゴール </a:t>
            </a:r>
            <a:r>
              <a:rPr lang="en-US" altLang="ja-JP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lang="ja-JP" altLang="en-US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達成目標</a:t>
            </a:r>
            <a:r>
              <a:rPr lang="en-US" altLang="ja-JP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) </a:t>
            </a:r>
            <a:r>
              <a:rPr lang="ja-JP" altLang="en-US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を設定する</a:t>
            </a:r>
            <a:endParaRPr kumimoji="1" lang="ja-JP" altLang="en-US" sz="16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52CFE645-B060-4E61-BF6A-CD75374911B0}"/>
              </a:ext>
            </a:extLst>
          </p:cNvPr>
          <p:cNvSpPr/>
          <p:nvPr/>
        </p:nvSpPr>
        <p:spPr>
          <a:xfrm>
            <a:off x="4250597" y="4556733"/>
            <a:ext cx="1845718" cy="1811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kumimoji="1" lang="ja-JP" altLang="en-US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ストーリーを成立させるのに必要な情報を収集する</a:t>
            </a:r>
            <a:endParaRPr kumimoji="1" lang="en-US" altLang="ja-JP" sz="16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kumimoji="1" lang="ja-JP" altLang="en-US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仮説</a:t>
            </a:r>
            <a:r>
              <a:rPr kumimoji="1" lang="en-US" altLang="ja-JP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､</a:t>
            </a:r>
            <a:r>
              <a:rPr kumimoji="1" lang="ja-JP" altLang="en-US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検証</a:t>
            </a:r>
            <a:r>
              <a:rPr kumimoji="1" lang="en-US" altLang="ja-JP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､</a:t>
            </a:r>
            <a:r>
              <a:rPr kumimoji="1" lang="ja-JP" altLang="en-US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フィードバックを繰り返す</a:t>
            </a:r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D40639B1-7F85-4EF4-9F2C-704AC6B498A9}"/>
              </a:ext>
            </a:extLst>
          </p:cNvPr>
          <p:cNvSpPr/>
          <p:nvPr/>
        </p:nvSpPr>
        <p:spPr>
          <a:xfrm>
            <a:off x="6096316" y="4556733"/>
            <a:ext cx="1845718" cy="1811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ja-JP" altLang="en-US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データを整理する</a:t>
            </a:r>
            <a:endParaRPr lang="en-US" altLang="ja-JP" sz="16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ja-JP" altLang="en-US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情報の関係性を整理する</a:t>
            </a:r>
            <a:endParaRPr lang="en-US" altLang="ja-JP" sz="16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kumimoji="1" lang="ja-JP" altLang="en-US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いらない情報を捨てる</a:t>
            </a:r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DBB38B70-4150-4DA9-B275-A45C71794519}"/>
              </a:ext>
            </a:extLst>
          </p:cNvPr>
          <p:cNvSpPr/>
          <p:nvPr/>
        </p:nvSpPr>
        <p:spPr>
          <a:xfrm>
            <a:off x="7942034" y="4556733"/>
            <a:ext cx="1845718" cy="1811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kumimoji="1" lang="ja-JP" altLang="en-US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紙とペンで構成を練る</a:t>
            </a:r>
            <a:endParaRPr kumimoji="1" lang="en-US" altLang="ja-JP" sz="16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ja-JP" altLang="en-US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ストーリーを再考する</a:t>
            </a:r>
            <a:endParaRPr lang="en-US" altLang="ja-JP" sz="16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kumimoji="1" lang="ja-JP" altLang="en-US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メッセージとその根拠を揃える</a:t>
            </a:r>
            <a:endParaRPr kumimoji="1" lang="en-US" altLang="ja-JP" sz="16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kumimoji="1" lang="ja-JP" altLang="en-US" sz="16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A3A9ECD8-F612-4D3B-8ACD-3C34300FD5AC}"/>
              </a:ext>
            </a:extLst>
          </p:cNvPr>
          <p:cNvSpPr/>
          <p:nvPr/>
        </p:nvSpPr>
        <p:spPr>
          <a:xfrm>
            <a:off x="9787752" y="4556733"/>
            <a:ext cx="1845718" cy="1811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ja-JP" altLang="en-US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スケルトン </a:t>
            </a:r>
            <a:r>
              <a:rPr lang="en-US" altLang="ja-JP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lang="ja-JP" altLang="en-US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タイトルだけのスライド</a:t>
            </a:r>
            <a:r>
              <a:rPr lang="en-US" altLang="ja-JP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) </a:t>
            </a:r>
            <a:r>
              <a:rPr lang="ja-JP" altLang="en-US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作成</a:t>
            </a:r>
            <a:endParaRPr kumimoji="1" lang="en-US" altLang="ja-JP" sz="16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ja-JP" altLang="en-US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目的と合っているかを確認する</a:t>
            </a:r>
            <a:endParaRPr kumimoji="1" lang="ja-JP" altLang="en-US" sz="16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aphicFrame>
        <p:nvGraphicFramePr>
          <p:cNvPr id="33" name="グラフ 32">
            <a:extLst>
              <a:ext uri="{FF2B5EF4-FFF2-40B4-BE49-F238E27FC236}">
                <a16:creationId xmlns:a16="http://schemas.microsoft.com/office/drawing/2014/main" id="{B001B5EA-A6E9-4B70-886F-86AC6BACBA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5066013"/>
              </p:ext>
            </p:extLst>
          </p:nvPr>
        </p:nvGraphicFramePr>
        <p:xfrm>
          <a:off x="6625334" y="3212294"/>
          <a:ext cx="787684" cy="6148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8" name="図 7">
            <a:extLst>
              <a:ext uri="{FF2B5EF4-FFF2-40B4-BE49-F238E27FC236}">
                <a16:creationId xmlns:a16="http://schemas.microsoft.com/office/drawing/2014/main" id="{BE88F83B-C357-4ECE-9B96-15690BAE80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636" y="3303400"/>
            <a:ext cx="368387" cy="368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5E28D52-EED6-4A0A-8D7F-E7D966D6D3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209" y="3316600"/>
            <a:ext cx="368387" cy="368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AF6D0A04-5E1D-44BD-A0EA-2632FE213F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061" y="3301752"/>
            <a:ext cx="368387" cy="36880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矢印: 右 12">
            <a:extLst>
              <a:ext uri="{FF2B5EF4-FFF2-40B4-BE49-F238E27FC236}">
                <a16:creationId xmlns:a16="http://schemas.microsoft.com/office/drawing/2014/main" id="{CFFB31B3-227B-4041-A7A2-25E8C07B17DA}"/>
              </a:ext>
            </a:extLst>
          </p:cNvPr>
          <p:cNvSpPr/>
          <p:nvPr/>
        </p:nvSpPr>
        <p:spPr>
          <a:xfrm rot="2434125">
            <a:off x="4776960" y="3726691"/>
            <a:ext cx="218237" cy="12409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3" name="矢印: 右 42">
            <a:extLst>
              <a:ext uri="{FF2B5EF4-FFF2-40B4-BE49-F238E27FC236}">
                <a16:creationId xmlns:a16="http://schemas.microsoft.com/office/drawing/2014/main" id="{996A7285-8D76-447E-90DB-46A5CF5B98B8}"/>
              </a:ext>
            </a:extLst>
          </p:cNvPr>
          <p:cNvSpPr/>
          <p:nvPr/>
        </p:nvSpPr>
        <p:spPr>
          <a:xfrm rot="8362183">
            <a:off x="5326407" y="3736927"/>
            <a:ext cx="218237" cy="12409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0" name="矢印: 右 49">
            <a:extLst>
              <a:ext uri="{FF2B5EF4-FFF2-40B4-BE49-F238E27FC236}">
                <a16:creationId xmlns:a16="http://schemas.microsoft.com/office/drawing/2014/main" id="{32500571-AFFA-4FCE-B175-B4E19482C9EA}"/>
              </a:ext>
            </a:extLst>
          </p:cNvPr>
          <p:cNvSpPr/>
          <p:nvPr/>
        </p:nvSpPr>
        <p:spPr>
          <a:xfrm rot="5400000">
            <a:off x="5081598" y="3713168"/>
            <a:ext cx="146122" cy="15773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2" name="図 41">
            <a:extLst>
              <a:ext uri="{FF2B5EF4-FFF2-40B4-BE49-F238E27FC236}">
                <a16:creationId xmlns:a16="http://schemas.microsoft.com/office/drawing/2014/main" id="{D606159B-E69D-4753-8F5D-2CF0757ABA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939" y="3904398"/>
            <a:ext cx="487315" cy="487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図 82">
            <a:extLst>
              <a:ext uri="{FF2B5EF4-FFF2-40B4-BE49-F238E27FC236}">
                <a16:creationId xmlns:a16="http://schemas.microsoft.com/office/drawing/2014/main" id="{F5627FAF-B369-4252-BC15-9D5CE1CAE5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05" y="3244881"/>
            <a:ext cx="1144769" cy="12042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C788A1BB-6101-4EDE-8602-68660B84CBC8}"/>
              </a:ext>
            </a:extLst>
          </p:cNvPr>
          <p:cNvGrpSpPr/>
          <p:nvPr/>
        </p:nvGrpSpPr>
        <p:grpSpPr>
          <a:xfrm>
            <a:off x="9959138" y="3477006"/>
            <a:ext cx="1502945" cy="985243"/>
            <a:chOff x="9959138" y="3316804"/>
            <a:chExt cx="1502945" cy="1020607"/>
          </a:xfrm>
        </p:grpSpPr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D4CF7920-3B96-4038-91CB-D37D23BCFF4C}"/>
                </a:ext>
              </a:extLst>
            </p:cNvPr>
            <p:cNvSpPr/>
            <p:nvPr/>
          </p:nvSpPr>
          <p:spPr>
            <a:xfrm>
              <a:off x="9959138" y="3316804"/>
              <a:ext cx="1502945" cy="10206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352BF7BA-66DB-43AA-B7BB-0313FA81A717}"/>
                </a:ext>
              </a:extLst>
            </p:cNvPr>
            <p:cNvSpPr/>
            <p:nvPr/>
          </p:nvSpPr>
          <p:spPr>
            <a:xfrm>
              <a:off x="10000075" y="3370555"/>
              <a:ext cx="1118915" cy="808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ja-JP" altLang="en-US" sz="700" b="1" u="sng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来年度の売上高見込</a:t>
              </a:r>
            </a:p>
          </p:txBody>
        </p: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4916AFF9-F878-4CE8-852E-809FA58F709B}"/>
                </a:ext>
              </a:extLst>
            </p:cNvPr>
            <p:cNvSpPr/>
            <p:nvPr/>
          </p:nvSpPr>
          <p:spPr>
            <a:xfrm>
              <a:off x="9996962" y="3455665"/>
              <a:ext cx="1427299" cy="2011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ja-JP" altLang="en-US" sz="5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コロナ流行後</a:t>
              </a:r>
              <a:r>
                <a:rPr kumimoji="1" lang="en-US" altLang="ja-JP" sz="5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､</a:t>
              </a:r>
              <a:r>
                <a:rPr kumimoji="1" lang="ja-JP" altLang="en-US" sz="5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一度下がった売上高が徐々に回復しており</a:t>
              </a:r>
              <a:r>
                <a:rPr kumimoji="1" lang="en-US" altLang="ja-JP" sz="5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､</a:t>
              </a:r>
              <a:r>
                <a:rPr kumimoji="1" lang="ja-JP" altLang="en-US" sz="5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来年度は黒字化する見通しである</a:t>
              </a:r>
              <a:r>
                <a:rPr kumimoji="1" lang="en-US" altLang="ja-JP" sz="5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｡</a:t>
              </a:r>
              <a:endParaRPr kumimoji="1" lang="ja-JP" altLang="en-US" sz="5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pic>
          <p:nvPicPr>
            <p:cNvPr id="44" name="図 43">
              <a:extLst>
                <a:ext uri="{FF2B5EF4-FFF2-40B4-BE49-F238E27FC236}">
                  <a16:creationId xmlns:a16="http://schemas.microsoft.com/office/drawing/2014/main" id="{316CEC44-3F32-4D6E-9DE2-06E10DA6A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3121" y="3700837"/>
              <a:ext cx="814981" cy="5895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" name="図 36">
            <a:extLst>
              <a:ext uri="{FF2B5EF4-FFF2-40B4-BE49-F238E27FC236}">
                <a16:creationId xmlns:a16="http://schemas.microsoft.com/office/drawing/2014/main" id="{168BB8B6-275E-4655-BB27-EB2F89CF09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333" y="3896988"/>
            <a:ext cx="787684" cy="4879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AEBF8487-FBBD-414C-8E93-9EE30E6AD995}"/>
              </a:ext>
            </a:extLst>
          </p:cNvPr>
          <p:cNvSpPr/>
          <p:nvPr/>
        </p:nvSpPr>
        <p:spPr>
          <a:xfrm>
            <a:off x="2404249" y="3137286"/>
            <a:ext cx="1845718" cy="1419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F7218423-1F36-4C54-A8FD-BE4C84E47ED6}"/>
              </a:ext>
            </a:extLst>
          </p:cNvPr>
          <p:cNvSpPr/>
          <p:nvPr/>
        </p:nvSpPr>
        <p:spPr>
          <a:xfrm>
            <a:off x="2404249" y="4556733"/>
            <a:ext cx="1845718" cy="1811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kumimoji="1" lang="ja-JP" altLang="en-US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目的とゴールを実現するためのストーリーを練る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D73E0A67-9EA5-4F86-888B-4711CE59A2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46315" y="3261649"/>
            <a:ext cx="961587" cy="117072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D7F411-28FA-4AC5-87DE-F31E17518D8A}"/>
              </a:ext>
            </a:extLst>
          </p:cNvPr>
          <p:cNvSpPr/>
          <p:nvPr/>
        </p:nvSpPr>
        <p:spPr>
          <a:xfrm>
            <a:off x="9787746" y="2310138"/>
            <a:ext cx="1845724" cy="827069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ja-JP" altLang="en-US" sz="22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スライド作成</a:t>
            </a:r>
          </a:p>
        </p:txBody>
      </p:sp>
      <p:sp>
        <p:nvSpPr>
          <p:cNvPr id="16" name="矢印: 五方向 15">
            <a:extLst>
              <a:ext uri="{FF2B5EF4-FFF2-40B4-BE49-F238E27FC236}">
                <a16:creationId xmlns:a16="http://schemas.microsoft.com/office/drawing/2014/main" id="{F5EE843C-D99D-490E-83EE-C6FEE56C1741}"/>
              </a:ext>
            </a:extLst>
          </p:cNvPr>
          <p:cNvSpPr/>
          <p:nvPr/>
        </p:nvSpPr>
        <p:spPr>
          <a:xfrm>
            <a:off x="7942034" y="2310138"/>
            <a:ext cx="2126620" cy="827069"/>
          </a:xfrm>
          <a:prstGeom prst="homePlate">
            <a:avLst>
              <a:gd name="adj" fmla="val 33877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2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構成</a:t>
            </a:r>
          </a:p>
        </p:txBody>
      </p:sp>
      <p:sp>
        <p:nvSpPr>
          <p:cNvPr id="14" name="矢印: 五方向 13">
            <a:extLst>
              <a:ext uri="{FF2B5EF4-FFF2-40B4-BE49-F238E27FC236}">
                <a16:creationId xmlns:a16="http://schemas.microsoft.com/office/drawing/2014/main" id="{2E26CBAC-F2C9-4BF3-96DC-DCADC14006E0}"/>
              </a:ext>
            </a:extLst>
          </p:cNvPr>
          <p:cNvSpPr/>
          <p:nvPr/>
        </p:nvSpPr>
        <p:spPr>
          <a:xfrm>
            <a:off x="6096314" y="2310138"/>
            <a:ext cx="2125245" cy="827069"/>
          </a:xfrm>
          <a:prstGeom prst="homePlate">
            <a:avLst>
              <a:gd name="adj" fmla="val 34453"/>
            </a:avLst>
          </a:prstGeom>
          <a:solidFill>
            <a:srgbClr val="DB36F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2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情報整理</a:t>
            </a:r>
          </a:p>
        </p:txBody>
      </p:sp>
      <p:sp>
        <p:nvSpPr>
          <p:cNvPr id="15" name="矢印: 五方向 14">
            <a:extLst>
              <a:ext uri="{FF2B5EF4-FFF2-40B4-BE49-F238E27FC236}">
                <a16:creationId xmlns:a16="http://schemas.microsoft.com/office/drawing/2014/main" id="{0ED2DDD8-0B10-4FC4-A9A0-D58A397ABAAE}"/>
              </a:ext>
            </a:extLst>
          </p:cNvPr>
          <p:cNvSpPr/>
          <p:nvPr/>
        </p:nvSpPr>
        <p:spPr>
          <a:xfrm>
            <a:off x="4250596" y="2310138"/>
            <a:ext cx="2126620" cy="827069"/>
          </a:xfrm>
          <a:prstGeom prst="homePlate">
            <a:avLst>
              <a:gd name="adj" fmla="val 33877"/>
            </a:avLst>
          </a:prstGeom>
          <a:solidFill>
            <a:srgbClr val="47CAD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2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情報収集</a:t>
            </a:r>
          </a:p>
        </p:txBody>
      </p:sp>
      <p:sp>
        <p:nvSpPr>
          <p:cNvPr id="63" name="矢印: 五方向 62">
            <a:extLst>
              <a:ext uri="{FF2B5EF4-FFF2-40B4-BE49-F238E27FC236}">
                <a16:creationId xmlns:a16="http://schemas.microsoft.com/office/drawing/2014/main" id="{1A38C758-0667-4DFA-B84D-0786DF693AF5}"/>
              </a:ext>
            </a:extLst>
          </p:cNvPr>
          <p:cNvSpPr/>
          <p:nvPr/>
        </p:nvSpPr>
        <p:spPr>
          <a:xfrm>
            <a:off x="2404248" y="2310138"/>
            <a:ext cx="2127252" cy="827069"/>
          </a:xfrm>
          <a:prstGeom prst="homePlate">
            <a:avLst>
              <a:gd name="adj" fmla="val 33877"/>
            </a:avLst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2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ストーリー</a:t>
            </a:r>
          </a:p>
        </p:txBody>
      </p:sp>
      <p:sp>
        <p:nvSpPr>
          <p:cNvPr id="22" name="矢印: 五方向 21">
            <a:extLst>
              <a:ext uri="{FF2B5EF4-FFF2-40B4-BE49-F238E27FC236}">
                <a16:creationId xmlns:a16="http://schemas.microsoft.com/office/drawing/2014/main" id="{E0561F64-6AA2-4E02-8935-16BD42ACA072}"/>
              </a:ext>
            </a:extLst>
          </p:cNvPr>
          <p:cNvSpPr/>
          <p:nvPr/>
        </p:nvSpPr>
        <p:spPr>
          <a:xfrm>
            <a:off x="558530" y="2310138"/>
            <a:ext cx="2127252" cy="827069"/>
          </a:xfrm>
          <a:prstGeom prst="homePlate">
            <a:avLst>
              <a:gd name="adj" fmla="val 35028"/>
            </a:avLst>
          </a:prstGeom>
          <a:solidFill>
            <a:schemeClr val="bg1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2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目的定義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28D50DE-99EB-4AA1-A80E-095FBA2C7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F6654-5D61-45EF-B0F0-04602F68A739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2162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60E685-4E46-40A9-990D-F29016B28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0"/>
            <a:ext cx="6677026" cy="2852737"/>
          </a:xfrm>
        </p:spPr>
        <p:txBody>
          <a:bodyPr/>
          <a:lstStyle/>
          <a:p>
            <a:r>
              <a:rPr kumimoji="1" lang="ja-JP" altLang="en-US" dirty="0"/>
              <a:t>ロジカル･シンキング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6AC4138-B88B-47B8-B66D-32C3134F70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400" dirty="0"/>
              <a:t>PowerPoint</a:t>
            </a:r>
            <a:r>
              <a:rPr kumimoji="1" lang="ja-JP" altLang="en-US" sz="2400" dirty="0"/>
              <a:t>トレーニング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43BF16B-7E45-44BE-AABB-5ABE71AE5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Copyright 2022 tomohiko.ohhashi. All Rights Reserved.</a:t>
            </a:r>
            <a:endParaRPr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8443A9C-B9BC-47BA-AAEF-917FD2FE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F6654-5D61-45EF-B0F0-04602F68A739}" type="slidenum">
              <a:rPr lang="ja-JP" altLang="en-US" smtClean="0"/>
              <a:pPr/>
              <a:t>19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38715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6132AA-BD15-451F-90CC-64CB3B337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アジェンダ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655B122-5DA1-4ECF-8088-726F327A5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Copyright 2022 tomohiko.ohhashi. All Rights Reserved.</a:t>
            </a:r>
            <a:endParaRPr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995F14E-85B4-4EF3-B66E-951471932739}"/>
              </a:ext>
            </a:extLst>
          </p:cNvPr>
          <p:cNvSpPr/>
          <p:nvPr/>
        </p:nvSpPr>
        <p:spPr>
          <a:xfrm>
            <a:off x="8206437" y="1554479"/>
            <a:ext cx="1049950" cy="37955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2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r>
            <a:endParaRPr kumimoji="1" lang="ja-JP" altLang="en-US" sz="2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437E84F-91A6-4B13-BC0E-B69C7D69C1F5}"/>
              </a:ext>
            </a:extLst>
          </p:cNvPr>
          <p:cNvSpPr/>
          <p:nvPr/>
        </p:nvSpPr>
        <p:spPr>
          <a:xfrm>
            <a:off x="8206437" y="2070486"/>
            <a:ext cx="1049950" cy="37955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2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r>
            <a:endParaRPr kumimoji="1" lang="ja-JP" altLang="en-US" sz="2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1EB9F90-E4D1-4554-A0BF-BCE3D8BEE999}"/>
              </a:ext>
            </a:extLst>
          </p:cNvPr>
          <p:cNvSpPr/>
          <p:nvPr/>
        </p:nvSpPr>
        <p:spPr>
          <a:xfrm>
            <a:off x="8206437" y="2586493"/>
            <a:ext cx="1049950" cy="37955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2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8</a:t>
            </a:r>
            <a:endParaRPr kumimoji="1" lang="ja-JP" altLang="en-US" sz="2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3A0F6E2-719D-44C3-8811-87F67784AEE0}"/>
              </a:ext>
            </a:extLst>
          </p:cNvPr>
          <p:cNvSpPr/>
          <p:nvPr/>
        </p:nvSpPr>
        <p:spPr>
          <a:xfrm>
            <a:off x="8206437" y="3102500"/>
            <a:ext cx="1049950" cy="37955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2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14</a:t>
            </a:r>
            <a:endParaRPr kumimoji="1" lang="ja-JP" altLang="en-US" sz="2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2EEB992-B2A0-499C-A308-8FCF110F3091}"/>
              </a:ext>
            </a:extLst>
          </p:cNvPr>
          <p:cNvSpPr/>
          <p:nvPr/>
        </p:nvSpPr>
        <p:spPr>
          <a:xfrm>
            <a:off x="8206437" y="3618507"/>
            <a:ext cx="1049950" cy="37955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2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17</a:t>
            </a:r>
            <a:endParaRPr kumimoji="1" lang="ja-JP" altLang="en-US" sz="2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5F4BE6D-1554-4E34-BE75-ED35B2E48641}"/>
              </a:ext>
            </a:extLst>
          </p:cNvPr>
          <p:cNvSpPr/>
          <p:nvPr/>
        </p:nvSpPr>
        <p:spPr>
          <a:xfrm>
            <a:off x="8206437" y="4134378"/>
            <a:ext cx="1049950" cy="37955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2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19</a:t>
            </a:r>
            <a:endParaRPr kumimoji="1" lang="ja-JP" altLang="en-US" sz="2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36767B5-3D76-4B01-B3BF-9AA1216B080E}"/>
              </a:ext>
            </a:extLst>
          </p:cNvPr>
          <p:cNvSpPr/>
          <p:nvPr/>
        </p:nvSpPr>
        <p:spPr>
          <a:xfrm>
            <a:off x="8206437" y="4655792"/>
            <a:ext cx="1049950" cy="37955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2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23</a:t>
            </a:r>
            <a:endParaRPr kumimoji="1" lang="ja-JP" altLang="en-US" sz="2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D7D9119-783B-41E9-82A4-7FFDF08EAE32}"/>
              </a:ext>
            </a:extLst>
          </p:cNvPr>
          <p:cNvSpPr/>
          <p:nvPr/>
        </p:nvSpPr>
        <p:spPr>
          <a:xfrm>
            <a:off x="2935613" y="1554479"/>
            <a:ext cx="5233387" cy="37955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kumimoji="1" lang="ja-JP" altLang="en-US" sz="2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トレーニングのねらい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CF17F3D-A93A-4595-A043-90EDD52DEEC1}"/>
              </a:ext>
            </a:extLst>
          </p:cNvPr>
          <p:cNvSpPr/>
          <p:nvPr/>
        </p:nvSpPr>
        <p:spPr>
          <a:xfrm>
            <a:off x="2935613" y="2070486"/>
            <a:ext cx="5233387" cy="37955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ja-JP" altLang="en-US" sz="2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スライドの基本構成</a:t>
            </a:r>
            <a:endParaRPr kumimoji="1" lang="ja-JP" altLang="en-US" sz="2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0A92EAE-C5E7-476C-9681-2EC764CAE8E4}"/>
              </a:ext>
            </a:extLst>
          </p:cNvPr>
          <p:cNvSpPr/>
          <p:nvPr/>
        </p:nvSpPr>
        <p:spPr>
          <a:xfrm>
            <a:off x="2935613" y="2586493"/>
            <a:ext cx="5233387" cy="37955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kumimoji="1" lang="ja-JP" altLang="en-US" sz="2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オブジェクト操作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C98FD676-10EA-498D-ACE0-B561B9693915}"/>
              </a:ext>
            </a:extLst>
          </p:cNvPr>
          <p:cNvSpPr/>
          <p:nvPr/>
        </p:nvSpPr>
        <p:spPr>
          <a:xfrm>
            <a:off x="2935613" y="3102500"/>
            <a:ext cx="5233387" cy="37955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kumimoji="1" lang="ja-JP" altLang="en-US" sz="2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メッセージ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85F2570-005C-470C-A08F-49337D046EF3}"/>
              </a:ext>
            </a:extLst>
          </p:cNvPr>
          <p:cNvSpPr/>
          <p:nvPr/>
        </p:nvSpPr>
        <p:spPr>
          <a:xfrm>
            <a:off x="2935613" y="3618507"/>
            <a:ext cx="5233387" cy="37955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kumimoji="1" lang="ja-JP" altLang="en-US" sz="2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スライド作成フロー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C4BC4588-D335-4904-9B89-5D9221CB1FEF}"/>
              </a:ext>
            </a:extLst>
          </p:cNvPr>
          <p:cNvSpPr/>
          <p:nvPr/>
        </p:nvSpPr>
        <p:spPr>
          <a:xfrm>
            <a:off x="2935613" y="4134378"/>
            <a:ext cx="5233387" cy="37955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kumimoji="1" lang="ja-JP" altLang="en-US" sz="2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ロジカル･シンキング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17B60DA3-1AB5-4A46-95CF-68E8BC55DA27}"/>
              </a:ext>
            </a:extLst>
          </p:cNvPr>
          <p:cNvSpPr/>
          <p:nvPr/>
        </p:nvSpPr>
        <p:spPr>
          <a:xfrm>
            <a:off x="2935613" y="4655792"/>
            <a:ext cx="5233387" cy="37955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kumimoji="1" lang="ja-JP" altLang="en-US" sz="2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ワッペン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3D012346-6592-48E7-99AB-A5758671A76B}"/>
              </a:ext>
            </a:extLst>
          </p:cNvPr>
          <p:cNvSpPr/>
          <p:nvPr/>
        </p:nvSpPr>
        <p:spPr>
          <a:xfrm>
            <a:off x="8206437" y="5177205"/>
            <a:ext cx="1049950" cy="37955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2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25</a:t>
            </a:r>
            <a:endParaRPr kumimoji="1" lang="ja-JP" altLang="en-US" sz="2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1DB43A2-68E0-40C4-8BF8-8B7077B3F785}"/>
              </a:ext>
            </a:extLst>
          </p:cNvPr>
          <p:cNvSpPr/>
          <p:nvPr/>
        </p:nvSpPr>
        <p:spPr>
          <a:xfrm>
            <a:off x="2935613" y="5177205"/>
            <a:ext cx="5233387" cy="37955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kumimoji="1" lang="ja-JP" altLang="en-US" sz="2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まとめ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8120E441-B5A4-45BD-B68D-E4C9EA1F5377}"/>
              </a:ext>
            </a:extLst>
          </p:cNvPr>
          <p:cNvSpPr/>
          <p:nvPr/>
        </p:nvSpPr>
        <p:spPr>
          <a:xfrm>
            <a:off x="8206437" y="5698618"/>
            <a:ext cx="1049950" cy="37955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2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28</a:t>
            </a:r>
            <a:endParaRPr kumimoji="1" lang="ja-JP" altLang="en-US" sz="2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A9DA3F74-C275-4DDC-B449-DF4B19CF4093}"/>
              </a:ext>
            </a:extLst>
          </p:cNvPr>
          <p:cNvSpPr/>
          <p:nvPr/>
        </p:nvSpPr>
        <p:spPr>
          <a:xfrm>
            <a:off x="2935613" y="5698618"/>
            <a:ext cx="5233387" cy="37955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kumimoji="1" lang="ja-JP" altLang="en-US" sz="2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参考文献</a:t>
            </a:r>
            <a:endParaRPr kumimoji="1" lang="ja-JP" altLang="en-US" sz="2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D6188E9-6B6C-4C7F-B94B-A2BC46C25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F6654-5D61-45EF-B0F0-04602F68A739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652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>
            <a:extLst>
              <a:ext uri="{FF2B5EF4-FFF2-40B4-BE49-F238E27FC236}">
                <a16:creationId xmlns:a16="http://schemas.microsoft.com/office/drawing/2014/main" id="{FE3CD51B-9E72-4CA3-8BD9-C7F3CDD15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512" y="2391524"/>
            <a:ext cx="7766977" cy="388348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DA14A489-2EE0-453A-B847-8EA01F553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MECE </a:t>
            </a:r>
            <a:r>
              <a:rPr kumimoji="1" lang="en-US" altLang="ja-JP" sz="2000" dirty="0"/>
              <a:t>Mutually Exclusive and Collectively Exhaustive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874B83D-36AD-4B91-83F8-1319D5307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Copyright 2022 tomohiko.ohhashi. All Rights Reserved.</a:t>
            </a:r>
            <a:endParaRPr lang="ja-JP" altLang="en-US" dirty="0"/>
          </a:p>
        </p:txBody>
      </p:sp>
      <p:sp>
        <p:nvSpPr>
          <p:cNvPr id="6" name="字幕 5">
            <a:extLst>
              <a:ext uri="{FF2B5EF4-FFF2-40B4-BE49-F238E27FC236}">
                <a16:creationId xmlns:a16="http://schemas.microsoft.com/office/drawing/2014/main" id="{9C3A46CB-7F8A-4E45-BDB8-1C9A67011B93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kumimoji="1" lang="en-US" altLang="ja-JP" dirty="0"/>
              <a:t>MECE</a:t>
            </a:r>
            <a:r>
              <a:rPr kumimoji="1" lang="ja-JP" altLang="en-US" dirty="0"/>
              <a:t>とは</a:t>
            </a:r>
            <a:r>
              <a:rPr kumimoji="1" lang="en-US" altLang="ja-JP" dirty="0"/>
              <a:t>｢</a:t>
            </a:r>
            <a:r>
              <a:rPr kumimoji="1" lang="ja-JP" altLang="en-US" dirty="0"/>
              <a:t>モレなくダブりなく</a:t>
            </a:r>
            <a:r>
              <a:rPr kumimoji="1" lang="en-US" altLang="ja-JP" dirty="0"/>
              <a:t>｣</a:t>
            </a:r>
            <a:r>
              <a:rPr lang="ja-JP" altLang="en-US" dirty="0"/>
              <a:t>という意味です</a:t>
            </a:r>
            <a:r>
              <a:rPr lang="en-US" altLang="ja-JP" dirty="0"/>
              <a:t>｡</a:t>
            </a:r>
            <a:r>
              <a:rPr lang="ja-JP" altLang="en-US" dirty="0"/>
              <a:t>情報整理は</a:t>
            </a:r>
            <a:r>
              <a:rPr lang="en-US" altLang="ja-JP" dirty="0"/>
              <a:t>MECE</a:t>
            </a:r>
            <a:r>
              <a:rPr lang="ja-JP" altLang="en-US" dirty="0"/>
              <a:t>を意識します</a:t>
            </a:r>
            <a:r>
              <a:rPr lang="en-US" altLang="ja-JP" dirty="0"/>
              <a:t>｡</a:t>
            </a:r>
            <a:endParaRPr kumimoji="1" lang="ja-JP" altLang="en-US" dirty="0"/>
          </a:p>
        </p:txBody>
      </p:sp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28041164-7004-4671-A1B7-2E1F2ACEA88E}"/>
              </a:ext>
            </a:extLst>
          </p:cNvPr>
          <p:cNvSpPr/>
          <p:nvPr/>
        </p:nvSpPr>
        <p:spPr>
          <a:xfrm>
            <a:off x="10188354" y="4996282"/>
            <a:ext cx="1165444" cy="740664"/>
          </a:xfrm>
          <a:prstGeom prst="wedgeRoundRectCallout">
            <a:avLst>
              <a:gd name="adj1" fmla="val -84331"/>
              <a:gd name="adj2" fmla="val 200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MECE</a:t>
            </a:r>
            <a:endParaRPr kumimoji="1" lang="ja-JP" altLang="en-US" sz="2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039F55F-8047-45B9-AAB7-FB1AA3AF3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F6654-5D61-45EF-B0F0-04602F68A739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6497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BB1E68-A92A-4933-BE70-1BF1104B6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ロジックツリー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2AF58EC-A5E3-473D-B442-9B7A16774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Copyright 2022 tomohiko.ohhashi. All Rights Reserved.</a:t>
            </a:r>
            <a:endParaRPr lang="ja-JP" altLang="en-US" dirty="0"/>
          </a:p>
        </p:txBody>
      </p:sp>
      <p:sp>
        <p:nvSpPr>
          <p:cNvPr id="6" name="字幕 5">
            <a:extLst>
              <a:ext uri="{FF2B5EF4-FFF2-40B4-BE49-F238E27FC236}">
                <a16:creationId xmlns:a16="http://schemas.microsoft.com/office/drawing/2014/main" id="{0CF17161-9EFE-43AE-B5C3-F40FCA114898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kumimoji="1" lang="ja-JP" altLang="en-US" dirty="0"/>
              <a:t>ロジックツリーとは</a:t>
            </a:r>
            <a:r>
              <a:rPr kumimoji="1" lang="en-US" altLang="ja-JP" dirty="0"/>
              <a:t>MECE</a:t>
            </a:r>
            <a:r>
              <a:rPr kumimoji="1" lang="ja-JP" altLang="en-US" dirty="0"/>
              <a:t>を意識して作成した樹形図のことです</a:t>
            </a:r>
            <a:r>
              <a:rPr kumimoji="1" lang="en-US" altLang="ja-JP" dirty="0"/>
              <a:t>｡</a:t>
            </a:r>
            <a:r>
              <a:rPr kumimoji="1" lang="ja-JP" altLang="en-US" dirty="0"/>
              <a:t>ロジックツリーはテーブル</a:t>
            </a:r>
            <a:r>
              <a:rPr lang="ja-JP" altLang="en-US" dirty="0"/>
              <a:t>に変換できます</a:t>
            </a:r>
            <a:r>
              <a:rPr lang="en-US" altLang="ja-JP" dirty="0"/>
              <a:t>｡</a:t>
            </a:r>
            <a:endParaRPr kumimoji="1" lang="ja-JP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9596117-D7E5-4A24-994C-C281F8EA138B}"/>
              </a:ext>
            </a:extLst>
          </p:cNvPr>
          <p:cNvSpPr/>
          <p:nvPr/>
        </p:nvSpPr>
        <p:spPr>
          <a:xfrm>
            <a:off x="2274172" y="3193649"/>
            <a:ext cx="1831371" cy="521722"/>
          </a:xfrm>
          <a:prstGeom prst="rect">
            <a:avLst/>
          </a:prstGeom>
          <a:solidFill>
            <a:srgbClr val="0093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コンピュータ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D15B008-8D4D-4D8B-986C-D0E250BC7D51}"/>
              </a:ext>
            </a:extLst>
          </p:cNvPr>
          <p:cNvSpPr/>
          <p:nvPr/>
        </p:nvSpPr>
        <p:spPr>
          <a:xfrm>
            <a:off x="1403486" y="4412619"/>
            <a:ext cx="1283856" cy="521722"/>
          </a:xfrm>
          <a:prstGeom prst="rect">
            <a:avLst/>
          </a:prstGeom>
          <a:solidFill>
            <a:srgbClr val="FF33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ハードウェア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9ED105A-AF11-43CB-966A-5B2A958B80CB}"/>
              </a:ext>
            </a:extLst>
          </p:cNvPr>
          <p:cNvSpPr/>
          <p:nvPr/>
        </p:nvSpPr>
        <p:spPr>
          <a:xfrm>
            <a:off x="3717921" y="4412619"/>
            <a:ext cx="1258308" cy="521722"/>
          </a:xfrm>
          <a:prstGeom prst="rect">
            <a:avLst/>
          </a:prstGeom>
          <a:solidFill>
            <a:srgbClr val="FF33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ソフトウェア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CD434BE-8BA5-4C79-9DCC-0CFDF907EE1C}"/>
              </a:ext>
            </a:extLst>
          </p:cNvPr>
          <p:cNvSpPr/>
          <p:nvPr/>
        </p:nvSpPr>
        <p:spPr>
          <a:xfrm>
            <a:off x="832422" y="5631585"/>
            <a:ext cx="497661" cy="52172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制御装置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067D442-9FE7-45D9-B400-C7153CEA8EF3}"/>
              </a:ext>
            </a:extLst>
          </p:cNvPr>
          <p:cNvSpPr/>
          <p:nvPr/>
        </p:nvSpPr>
        <p:spPr>
          <a:xfrm>
            <a:off x="1371392" y="5631585"/>
            <a:ext cx="497661" cy="52172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演算装置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1291B89-F863-46FE-99F5-5AC522855A66}"/>
              </a:ext>
            </a:extLst>
          </p:cNvPr>
          <p:cNvSpPr/>
          <p:nvPr/>
        </p:nvSpPr>
        <p:spPr>
          <a:xfrm>
            <a:off x="1910362" y="5631585"/>
            <a:ext cx="497661" cy="52172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記憶装置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142E8CD-1BAD-4E7C-BE6C-3224C4D6DEAF}"/>
              </a:ext>
            </a:extLst>
          </p:cNvPr>
          <p:cNvSpPr/>
          <p:nvPr/>
        </p:nvSpPr>
        <p:spPr>
          <a:xfrm>
            <a:off x="2449332" y="5631585"/>
            <a:ext cx="497661" cy="52172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入力装置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F28BE543-2F73-4DEE-B773-B162A842196C}"/>
              </a:ext>
            </a:extLst>
          </p:cNvPr>
          <p:cNvSpPr/>
          <p:nvPr/>
        </p:nvSpPr>
        <p:spPr>
          <a:xfrm>
            <a:off x="2988302" y="5631585"/>
            <a:ext cx="497661" cy="52172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出力装置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F49297CF-8675-4B29-893E-48CDF0D50A27}"/>
              </a:ext>
            </a:extLst>
          </p:cNvPr>
          <p:cNvSpPr/>
          <p:nvPr/>
        </p:nvSpPr>
        <p:spPr>
          <a:xfrm>
            <a:off x="3528415" y="5631585"/>
            <a:ext cx="643542" cy="521724"/>
          </a:xfrm>
          <a:prstGeom prst="rect">
            <a:avLst/>
          </a:prstGeom>
          <a:solidFill>
            <a:srgbClr val="90EE9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OS</a:t>
            </a:r>
            <a:endParaRPr kumimoji="1" lang="ja-JP" altLang="en-US" sz="1000" b="1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7190ACA8-FBF5-42B5-A231-1EC0A9FDC488}"/>
              </a:ext>
            </a:extLst>
          </p:cNvPr>
          <p:cNvSpPr/>
          <p:nvPr/>
        </p:nvSpPr>
        <p:spPr>
          <a:xfrm>
            <a:off x="4213266" y="5631585"/>
            <a:ext cx="643542" cy="521724"/>
          </a:xfrm>
          <a:prstGeom prst="rect">
            <a:avLst/>
          </a:prstGeom>
          <a:solidFill>
            <a:srgbClr val="90EE9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ミドルウェア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8982D5D-D6EE-4C6A-A325-DB7FA09CC755}"/>
              </a:ext>
            </a:extLst>
          </p:cNvPr>
          <p:cNvSpPr/>
          <p:nvPr/>
        </p:nvSpPr>
        <p:spPr>
          <a:xfrm>
            <a:off x="4898117" y="5631585"/>
            <a:ext cx="643542" cy="521724"/>
          </a:xfrm>
          <a:prstGeom prst="rect">
            <a:avLst/>
          </a:prstGeom>
          <a:solidFill>
            <a:srgbClr val="90EE9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9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アプリケーション</a:t>
            </a: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9F1F3630-80AA-4DEC-9BE6-0A07A75A2F1C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2045414" y="3715371"/>
            <a:ext cx="1144444" cy="69724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9F2489D6-8754-4B4B-95BB-61BFBE7A1AB3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3189858" y="3715371"/>
            <a:ext cx="1157217" cy="69724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DC702309-CB5C-4BE6-BAD2-29EBB737C7A3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 flipH="1">
            <a:off x="1081253" y="4934341"/>
            <a:ext cx="964161" cy="69724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21C64D6E-4115-43F0-9F86-D6EA7B5B501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flipH="1">
            <a:off x="1620223" y="4934341"/>
            <a:ext cx="425191" cy="69724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D6D4EDC7-F0B1-4B04-8154-E601E2E2A5B4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>
            <a:off x="2045414" y="4934341"/>
            <a:ext cx="113779" cy="69724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7F819BE1-FD6D-477E-B31B-34D90A5047DE}"/>
              </a:ext>
            </a:extLst>
          </p:cNvPr>
          <p:cNvCxnSpPr>
            <a:cxnSpLocks/>
            <a:stCxn id="9" idx="2"/>
            <a:endCxn id="15" idx="0"/>
          </p:cNvCxnSpPr>
          <p:nvPr/>
        </p:nvCxnSpPr>
        <p:spPr>
          <a:xfrm>
            <a:off x="2045414" y="4934341"/>
            <a:ext cx="652749" cy="69724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C551C4C7-4701-4EFC-BC9E-D1B612ACDD19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2045414" y="4934341"/>
            <a:ext cx="1191719" cy="69724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7BE10A74-B556-4F44-974B-28B0261FAEF2}"/>
              </a:ext>
            </a:extLst>
          </p:cNvPr>
          <p:cNvCxnSpPr>
            <a:cxnSpLocks/>
            <a:stCxn id="10" idx="2"/>
            <a:endCxn id="19" idx="0"/>
          </p:cNvCxnSpPr>
          <p:nvPr/>
        </p:nvCxnSpPr>
        <p:spPr>
          <a:xfrm flipH="1">
            <a:off x="3850186" y="4934341"/>
            <a:ext cx="496889" cy="69724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ED83F59A-FA8B-46ED-AB00-6E60B96E5A52}"/>
              </a:ext>
            </a:extLst>
          </p:cNvPr>
          <p:cNvCxnSpPr>
            <a:cxnSpLocks/>
            <a:stCxn id="10" idx="2"/>
            <a:endCxn id="20" idx="0"/>
          </p:cNvCxnSpPr>
          <p:nvPr/>
        </p:nvCxnSpPr>
        <p:spPr>
          <a:xfrm>
            <a:off x="4347075" y="4934341"/>
            <a:ext cx="187962" cy="69724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9856EC2E-8526-4E1B-9048-D9E72E52A522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>
            <a:off x="4347075" y="4934341"/>
            <a:ext cx="872813" cy="69724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10485973-9DD0-4771-BEC2-6086C31812E5}"/>
              </a:ext>
            </a:extLst>
          </p:cNvPr>
          <p:cNvSpPr/>
          <p:nvPr/>
        </p:nvSpPr>
        <p:spPr>
          <a:xfrm>
            <a:off x="838202" y="2177378"/>
            <a:ext cx="4703311" cy="4696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ロジックツリー</a:t>
            </a:r>
          </a:p>
        </p:txBody>
      </p:sp>
      <p:sp>
        <p:nvSpPr>
          <p:cNvPr id="50" name="二等辺三角形 49">
            <a:extLst>
              <a:ext uri="{FF2B5EF4-FFF2-40B4-BE49-F238E27FC236}">
                <a16:creationId xmlns:a16="http://schemas.microsoft.com/office/drawing/2014/main" id="{063752D2-9BD6-4692-B78F-331FBA674F2E}"/>
              </a:ext>
            </a:extLst>
          </p:cNvPr>
          <p:cNvSpPr/>
          <p:nvPr/>
        </p:nvSpPr>
        <p:spPr>
          <a:xfrm rot="5400000">
            <a:off x="5429546" y="4085698"/>
            <a:ext cx="1332909" cy="773118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ja-JP" altLang="en-US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変換</a:t>
            </a: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78F77D71-A57F-42F1-8F88-FB08CFA44C29}"/>
              </a:ext>
            </a:extLst>
          </p:cNvPr>
          <p:cNvSpPr/>
          <p:nvPr/>
        </p:nvSpPr>
        <p:spPr>
          <a:xfrm>
            <a:off x="6650488" y="2175475"/>
            <a:ext cx="4703311" cy="4696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テーブル</a:t>
            </a: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4DE49A80-7C03-4004-BF4A-C869FFAF6B6A}"/>
              </a:ext>
            </a:extLst>
          </p:cNvPr>
          <p:cNvSpPr/>
          <p:nvPr/>
        </p:nvSpPr>
        <p:spPr>
          <a:xfrm>
            <a:off x="6655125" y="3195553"/>
            <a:ext cx="504359" cy="2959660"/>
          </a:xfrm>
          <a:prstGeom prst="rect">
            <a:avLst/>
          </a:prstGeom>
          <a:solidFill>
            <a:srgbClr val="0093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ja-JP" altLang="en-US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コンピュータ</a:t>
            </a:r>
          </a:p>
        </p:txBody>
      </p:sp>
      <p:grpSp>
        <p:nvGrpSpPr>
          <p:cNvPr id="129" name="グループ化 128">
            <a:extLst>
              <a:ext uri="{FF2B5EF4-FFF2-40B4-BE49-F238E27FC236}">
                <a16:creationId xmlns:a16="http://schemas.microsoft.com/office/drawing/2014/main" id="{C3CB559B-2EB6-4F80-86D8-D90A8115DA73}"/>
              </a:ext>
            </a:extLst>
          </p:cNvPr>
          <p:cNvGrpSpPr/>
          <p:nvPr/>
        </p:nvGrpSpPr>
        <p:grpSpPr>
          <a:xfrm>
            <a:off x="8373565" y="3195553"/>
            <a:ext cx="1083647" cy="2959659"/>
            <a:chOff x="8391628" y="3195553"/>
            <a:chExt cx="1083647" cy="2959659"/>
          </a:xfrm>
        </p:grpSpPr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50081CFE-2447-4B70-88D2-4073113AC0CE}"/>
                </a:ext>
              </a:extLst>
            </p:cNvPr>
            <p:cNvSpPr/>
            <p:nvPr/>
          </p:nvSpPr>
          <p:spPr>
            <a:xfrm>
              <a:off x="8391628" y="3195553"/>
              <a:ext cx="1083647" cy="31584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制御装置</a:t>
              </a:r>
              <a:endParaRPr kumimoji="1" lang="ja-JP" altLang="en-US" sz="12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E10FC692-A111-4658-A698-001C041B1490}"/>
                </a:ext>
              </a:extLst>
            </p:cNvPr>
            <p:cNvSpPr/>
            <p:nvPr/>
          </p:nvSpPr>
          <p:spPr>
            <a:xfrm>
              <a:off x="8391628" y="3566956"/>
              <a:ext cx="1083647" cy="31584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演算装置</a:t>
              </a:r>
            </a:p>
          </p:txBody>
        </p:sp>
        <p:sp>
          <p:nvSpPr>
            <p:cNvPr id="58" name="正方形/長方形 57">
              <a:extLst>
                <a:ext uri="{FF2B5EF4-FFF2-40B4-BE49-F238E27FC236}">
                  <a16:creationId xmlns:a16="http://schemas.microsoft.com/office/drawing/2014/main" id="{F25ADDDB-7F75-43AE-8086-0B08059EBA78}"/>
                </a:ext>
              </a:extLst>
            </p:cNvPr>
            <p:cNvSpPr/>
            <p:nvPr/>
          </p:nvSpPr>
          <p:spPr>
            <a:xfrm>
              <a:off x="8391628" y="3939476"/>
              <a:ext cx="1083647" cy="31584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記憶装置</a:t>
              </a:r>
            </a:p>
          </p:txBody>
        </p: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559282ED-EF4A-49AC-ADA0-C3CF8AAB47C3}"/>
                </a:ext>
              </a:extLst>
            </p:cNvPr>
            <p:cNvSpPr/>
            <p:nvPr/>
          </p:nvSpPr>
          <p:spPr>
            <a:xfrm>
              <a:off x="8391628" y="4314333"/>
              <a:ext cx="1083647" cy="31584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入力装置</a:t>
              </a:r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F99A4BCE-5804-4F9C-B678-612C8093AC42}"/>
                </a:ext>
              </a:extLst>
            </p:cNvPr>
            <p:cNvSpPr/>
            <p:nvPr/>
          </p:nvSpPr>
          <p:spPr>
            <a:xfrm>
              <a:off x="8391628" y="4686612"/>
              <a:ext cx="1083647" cy="31584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出力装置</a:t>
              </a:r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7FF752D4-FB1A-4345-80C2-AF64544837CC}"/>
                </a:ext>
              </a:extLst>
            </p:cNvPr>
            <p:cNvSpPr/>
            <p:nvPr/>
          </p:nvSpPr>
          <p:spPr>
            <a:xfrm>
              <a:off x="8391628" y="5084898"/>
              <a:ext cx="1083647" cy="320627"/>
            </a:xfrm>
            <a:prstGeom prst="rect">
              <a:avLst/>
            </a:prstGeom>
            <a:solidFill>
              <a:srgbClr val="90EE9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OS</a:t>
              </a:r>
              <a:endParaRPr kumimoji="1" lang="ja-JP" altLang="en-US" sz="12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8897101E-6865-41E8-AB01-ACE78877825D}"/>
                </a:ext>
              </a:extLst>
            </p:cNvPr>
            <p:cNvSpPr/>
            <p:nvPr/>
          </p:nvSpPr>
          <p:spPr>
            <a:xfrm>
              <a:off x="8391628" y="5459742"/>
              <a:ext cx="1083647" cy="320627"/>
            </a:xfrm>
            <a:prstGeom prst="rect">
              <a:avLst/>
            </a:prstGeom>
            <a:solidFill>
              <a:srgbClr val="90EE9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ミドルウェア</a:t>
              </a: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E4BFAB05-7B12-4C0A-87AC-FBA12F389E7F}"/>
                </a:ext>
              </a:extLst>
            </p:cNvPr>
            <p:cNvSpPr/>
            <p:nvPr/>
          </p:nvSpPr>
          <p:spPr>
            <a:xfrm>
              <a:off x="8391628" y="5834585"/>
              <a:ext cx="1083647" cy="320627"/>
            </a:xfrm>
            <a:prstGeom prst="rect">
              <a:avLst/>
            </a:prstGeom>
            <a:solidFill>
              <a:srgbClr val="90EE9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1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アプリケーション</a:t>
              </a:r>
            </a:p>
          </p:txBody>
        </p:sp>
      </p:grpSp>
      <p:grpSp>
        <p:nvGrpSpPr>
          <p:cNvPr id="128" name="グループ化 127">
            <a:extLst>
              <a:ext uri="{FF2B5EF4-FFF2-40B4-BE49-F238E27FC236}">
                <a16:creationId xmlns:a16="http://schemas.microsoft.com/office/drawing/2014/main" id="{64FDF49C-C7CE-4609-A71C-5C1BE26ADE12}"/>
              </a:ext>
            </a:extLst>
          </p:cNvPr>
          <p:cNvGrpSpPr/>
          <p:nvPr/>
        </p:nvGrpSpPr>
        <p:grpSpPr>
          <a:xfrm>
            <a:off x="9522428" y="3195553"/>
            <a:ext cx="1831371" cy="2959659"/>
            <a:chOff x="9522428" y="3195553"/>
            <a:chExt cx="1831371" cy="2959659"/>
          </a:xfrm>
        </p:grpSpPr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9F557EF9-1FAA-4C42-82BD-972148EFDB45}"/>
                </a:ext>
              </a:extLst>
            </p:cNvPr>
            <p:cNvSpPr/>
            <p:nvPr/>
          </p:nvSpPr>
          <p:spPr>
            <a:xfrm>
              <a:off x="9522428" y="3195553"/>
              <a:ext cx="1831371" cy="3158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kumimoji="1" lang="ja-JP" altLang="en-US" sz="1000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各装置の調整を行う</a:t>
              </a:r>
            </a:p>
          </p:txBody>
        </p:sp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25DCC6E8-C068-49F0-AAAE-F88CF6043FD5}"/>
                </a:ext>
              </a:extLst>
            </p:cNvPr>
            <p:cNvSpPr/>
            <p:nvPr/>
          </p:nvSpPr>
          <p:spPr>
            <a:xfrm>
              <a:off x="9522428" y="3566956"/>
              <a:ext cx="1831371" cy="3158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kumimoji="1" lang="ja-JP" altLang="en-US" sz="1000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計算を行う</a:t>
              </a:r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29855E95-03EA-497E-A904-AAA9E4171920}"/>
                </a:ext>
              </a:extLst>
            </p:cNvPr>
            <p:cNvSpPr/>
            <p:nvPr/>
          </p:nvSpPr>
          <p:spPr>
            <a:xfrm>
              <a:off x="9522428" y="3939476"/>
              <a:ext cx="1831371" cy="3158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kumimoji="1" lang="ja-JP" altLang="en-US" sz="1000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情報を保持する</a:t>
              </a:r>
            </a:p>
          </p:txBody>
        </p: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1B1FC211-FC02-4640-858B-435F3B55E331}"/>
                </a:ext>
              </a:extLst>
            </p:cNvPr>
            <p:cNvSpPr/>
            <p:nvPr/>
          </p:nvSpPr>
          <p:spPr>
            <a:xfrm>
              <a:off x="9522428" y="4314333"/>
              <a:ext cx="1831371" cy="3158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ja-JP" altLang="en-US" sz="1000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外部から情報を取り込む</a:t>
              </a:r>
              <a:endParaRPr kumimoji="1" lang="ja-JP" altLang="en-US" sz="1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8AD39147-E1C9-4715-B238-04659A094800}"/>
                </a:ext>
              </a:extLst>
            </p:cNvPr>
            <p:cNvSpPr/>
            <p:nvPr/>
          </p:nvSpPr>
          <p:spPr>
            <a:xfrm>
              <a:off x="9522428" y="4686612"/>
              <a:ext cx="1831371" cy="3158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kumimoji="1" lang="ja-JP" altLang="en-US" sz="1000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外部に情報を提示する</a:t>
              </a: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7E2DBA5B-E4DF-4F24-BC41-487EA6038321}"/>
                </a:ext>
              </a:extLst>
            </p:cNvPr>
            <p:cNvSpPr/>
            <p:nvPr/>
          </p:nvSpPr>
          <p:spPr>
            <a:xfrm>
              <a:off x="9522428" y="5084898"/>
              <a:ext cx="1831371" cy="3206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kumimoji="1" lang="ja-JP" altLang="en-US" sz="1000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システム全体を制御</a:t>
              </a:r>
              <a:r>
                <a:rPr kumimoji="1" lang="en-US" altLang="ja-JP" sz="1000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､</a:t>
              </a:r>
              <a:r>
                <a:rPr kumimoji="1" lang="ja-JP" altLang="en-US" sz="1000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管理する</a:t>
              </a: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3C8CBC71-010E-4D06-8D52-6610352695F8}"/>
                </a:ext>
              </a:extLst>
            </p:cNvPr>
            <p:cNvSpPr/>
            <p:nvPr/>
          </p:nvSpPr>
          <p:spPr>
            <a:xfrm>
              <a:off x="9522428" y="5459742"/>
              <a:ext cx="1831371" cy="3206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kumimoji="1" lang="ja-JP" altLang="en-US" sz="1000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様々なソフトウェアから共通して利用される</a:t>
              </a:r>
            </a:p>
          </p:txBody>
        </p:sp>
        <p:sp>
          <p:nvSpPr>
            <p:cNvPr id="73" name="正方形/長方形 72">
              <a:extLst>
                <a:ext uri="{FF2B5EF4-FFF2-40B4-BE49-F238E27FC236}">
                  <a16:creationId xmlns:a16="http://schemas.microsoft.com/office/drawing/2014/main" id="{46A8FC4D-E291-4C29-8EA0-2C381371212B}"/>
                </a:ext>
              </a:extLst>
            </p:cNvPr>
            <p:cNvSpPr/>
            <p:nvPr/>
          </p:nvSpPr>
          <p:spPr>
            <a:xfrm>
              <a:off x="9522428" y="5834585"/>
              <a:ext cx="1831371" cy="3206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ja-JP" altLang="en-US" sz="1000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特定の作業のために使用される</a:t>
              </a:r>
              <a:endParaRPr kumimoji="1" lang="ja-JP" altLang="en-US" sz="1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sp>
        <p:nvSpPr>
          <p:cNvPr id="102" name="正方形/長方形 101">
            <a:extLst>
              <a:ext uri="{FF2B5EF4-FFF2-40B4-BE49-F238E27FC236}">
                <a16:creationId xmlns:a16="http://schemas.microsoft.com/office/drawing/2014/main" id="{B75C7B13-FE3D-4B87-B210-8DD320CADC91}"/>
              </a:ext>
            </a:extLst>
          </p:cNvPr>
          <p:cNvSpPr/>
          <p:nvPr/>
        </p:nvSpPr>
        <p:spPr>
          <a:xfrm>
            <a:off x="8391628" y="2797267"/>
            <a:ext cx="2962170" cy="3158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機能による分類</a:t>
            </a:r>
          </a:p>
        </p:txBody>
      </p: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F970004F-4C8D-48CC-B964-69A67378B35F}"/>
              </a:ext>
            </a:extLst>
          </p:cNvPr>
          <p:cNvCxnSpPr>
            <a:cxnSpLocks/>
          </p:cNvCxnSpPr>
          <p:nvPr/>
        </p:nvCxnSpPr>
        <p:spPr>
          <a:xfrm flipH="1">
            <a:off x="8391628" y="3113116"/>
            <a:ext cx="296217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グループ化 129">
            <a:extLst>
              <a:ext uri="{FF2B5EF4-FFF2-40B4-BE49-F238E27FC236}">
                <a16:creationId xmlns:a16="http://schemas.microsoft.com/office/drawing/2014/main" id="{9758E7C8-9030-4D5D-8C73-11498D64B9B4}"/>
              </a:ext>
            </a:extLst>
          </p:cNvPr>
          <p:cNvGrpSpPr/>
          <p:nvPr/>
        </p:nvGrpSpPr>
        <p:grpSpPr>
          <a:xfrm>
            <a:off x="7224701" y="3113116"/>
            <a:ext cx="1083647" cy="3042097"/>
            <a:chOff x="7233732" y="3113116"/>
            <a:chExt cx="1083647" cy="3042097"/>
          </a:xfrm>
        </p:grpSpPr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94030DFD-92E7-4AD4-8894-A86563511C22}"/>
                </a:ext>
              </a:extLst>
            </p:cNvPr>
            <p:cNvSpPr/>
            <p:nvPr/>
          </p:nvSpPr>
          <p:spPr>
            <a:xfrm>
              <a:off x="7233732" y="3195553"/>
              <a:ext cx="1083647" cy="1806908"/>
            </a:xfrm>
            <a:prstGeom prst="rect">
              <a:avLst/>
            </a:prstGeom>
            <a:solidFill>
              <a:srgbClr val="FF33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ハードウェア</a:t>
              </a:r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E35309CA-0D0B-4E0A-9430-78221E3076C0}"/>
                </a:ext>
              </a:extLst>
            </p:cNvPr>
            <p:cNvSpPr/>
            <p:nvPr/>
          </p:nvSpPr>
          <p:spPr>
            <a:xfrm>
              <a:off x="7233732" y="5084899"/>
              <a:ext cx="1083647" cy="1070314"/>
            </a:xfrm>
            <a:prstGeom prst="rect">
              <a:avLst/>
            </a:prstGeom>
            <a:solidFill>
              <a:srgbClr val="FF33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ソフトウェア</a:t>
              </a:r>
            </a:p>
          </p:txBody>
        </p:sp>
        <p:cxnSp>
          <p:nvCxnSpPr>
            <p:cNvPr id="108" name="直線コネクタ 107">
              <a:extLst>
                <a:ext uri="{FF2B5EF4-FFF2-40B4-BE49-F238E27FC236}">
                  <a16:creationId xmlns:a16="http://schemas.microsoft.com/office/drawing/2014/main" id="{F3C87C3B-5250-46BA-88C9-224380E7B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33732" y="3113116"/>
              <a:ext cx="1083647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0493B533-92C6-4BD3-9EDB-9383B8AF2EFB}"/>
              </a:ext>
            </a:extLst>
          </p:cNvPr>
          <p:cNvSpPr/>
          <p:nvPr/>
        </p:nvSpPr>
        <p:spPr>
          <a:xfrm>
            <a:off x="7233731" y="2797267"/>
            <a:ext cx="1083647" cy="3158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構成要素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A9476ED-2720-4ED5-9336-05F771D9A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F6654-5D61-45EF-B0F0-04602F68A739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0834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AE5283-2DFA-4653-B835-9F98707B8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レッスン</a:t>
            </a:r>
            <a:r>
              <a:rPr kumimoji="1" lang="en-US" altLang="ja-JP" dirty="0"/>
              <a:t> – </a:t>
            </a:r>
            <a:r>
              <a:rPr kumimoji="1" lang="ja-JP" altLang="en-US" dirty="0"/>
              <a:t>ロジックツリーとテーブルの作成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ED38A77-538A-41FC-8EE8-C2536E3D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Copyright 2022 tomohiko.ohhashi. All Rights Reserved.</a:t>
            </a:r>
            <a:endParaRPr lang="ja-JP" altLang="en-US" dirty="0"/>
          </a:p>
        </p:txBody>
      </p:sp>
      <p:sp>
        <p:nvSpPr>
          <p:cNvPr id="6" name="字幕 5">
            <a:extLst>
              <a:ext uri="{FF2B5EF4-FFF2-40B4-BE49-F238E27FC236}">
                <a16:creationId xmlns:a16="http://schemas.microsoft.com/office/drawing/2014/main" id="{868C0DF6-A75F-4786-8121-0E9714A9D198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kumimoji="1" lang="en-US" altLang="ja-JP" dirty="0"/>
              <a:t>｢</a:t>
            </a:r>
            <a:r>
              <a:rPr kumimoji="1" lang="ja-JP" altLang="en-US" dirty="0"/>
              <a:t>痩せる</a:t>
            </a:r>
            <a:r>
              <a:rPr kumimoji="1" lang="en-US" altLang="ja-JP" dirty="0"/>
              <a:t>｣</a:t>
            </a:r>
            <a:r>
              <a:rPr kumimoji="1" lang="ja-JP" altLang="en-US" dirty="0"/>
              <a:t>という課題に対し</a:t>
            </a:r>
            <a:r>
              <a:rPr kumimoji="1" lang="en-US" altLang="ja-JP" dirty="0"/>
              <a:t>､</a:t>
            </a:r>
            <a:r>
              <a:rPr kumimoji="1" lang="ja-JP" altLang="en-US" dirty="0"/>
              <a:t>解決策をロジックツリーにしてください</a:t>
            </a:r>
            <a:r>
              <a:rPr kumimoji="1" lang="en-US" altLang="ja-JP" dirty="0"/>
              <a:t>｡</a:t>
            </a:r>
            <a:r>
              <a:rPr kumimoji="1" lang="ja-JP" altLang="en-US" dirty="0"/>
              <a:t>そのあとテーブルに変換し</a:t>
            </a:r>
            <a:r>
              <a:rPr lang="ja-JP" altLang="en-US" dirty="0"/>
              <a:t>てください</a:t>
            </a:r>
            <a:r>
              <a:rPr kumimoji="1" lang="en-US" altLang="ja-JP" dirty="0"/>
              <a:t>｡</a:t>
            </a:r>
            <a:endParaRPr kumimoji="1" lang="ja-JP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F568E31-E1FE-43E0-A612-4693958ADB48}"/>
              </a:ext>
            </a:extLst>
          </p:cNvPr>
          <p:cNvSpPr/>
          <p:nvPr/>
        </p:nvSpPr>
        <p:spPr>
          <a:xfrm>
            <a:off x="838202" y="2323668"/>
            <a:ext cx="4703311" cy="4696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ロジックツリー</a:t>
            </a:r>
          </a:p>
        </p:txBody>
      </p:sp>
      <p:sp>
        <p:nvSpPr>
          <p:cNvPr id="9" name="二等辺三角形 8">
            <a:extLst>
              <a:ext uri="{FF2B5EF4-FFF2-40B4-BE49-F238E27FC236}">
                <a16:creationId xmlns:a16="http://schemas.microsoft.com/office/drawing/2014/main" id="{0A4E7475-503B-4372-810D-5CDC0565BDD5}"/>
              </a:ext>
            </a:extLst>
          </p:cNvPr>
          <p:cNvSpPr/>
          <p:nvPr/>
        </p:nvSpPr>
        <p:spPr>
          <a:xfrm rot="5400000">
            <a:off x="5429546" y="4231988"/>
            <a:ext cx="1332909" cy="773118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ja-JP" altLang="en-US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変換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578D77E-94CF-48B7-BA3A-94C6C0F1ADBD}"/>
              </a:ext>
            </a:extLst>
          </p:cNvPr>
          <p:cNvSpPr/>
          <p:nvPr/>
        </p:nvSpPr>
        <p:spPr>
          <a:xfrm>
            <a:off x="6650488" y="2321765"/>
            <a:ext cx="4703311" cy="4696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テーブル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EA861CC-E504-4E91-ABF8-4BA87D152C2F}"/>
              </a:ext>
            </a:extLst>
          </p:cNvPr>
          <p:cNvSpPr/>
          <p:nvPr/>
        </p:nvSpPr>
        <p:spPr>
          <a:xfrm>
            <a:off x="6655125" y="3195553"/>
            <a:ext cx="504359" cy="2959660"/>
          </a:xfrm>
          <a:prstGeom prst="rect">
            <a:avLst/>
          </a:prstGeom>
          <a:solidFill>
            <a:srgbClr val="0093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ja-JP" altLang="en-US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痩せる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33B77F8-93A7-4590-BB31-A6B9369DC467}"/>
              </a:ext>
            </a:extLst>
          </p:cNvPr>
          <p:cNvSpPr/>
          <p:nvPr/>
        </p:nvSpPr>
        <p:spPr>
          <a:xfrm>
            <a:off x="2274172" y="3193649"/>
            <a:ext cx="1831371" cy="521722"/>
          </a:xfrm>
          <a:prstGeom prst="rect">
            <a:avLst/>
          </a:prstGeom>
          <a:solidFill>
            <a:srgbClr val="0093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痩せる</a:t>
            </a:r>
          </a:p>
        </p:txBody>
      </p:sp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04D06964-DABF-422D-A8E3-E70CEFDEA125}"/>
              </a:ext>
            </a:extLst>
          </p:cNvPr>
          <p:cNvSpPr/>
          <p:nvPr/>
        </p:nvSpPr>
        <p:spPr>
          <a:xfrm>
            <a:off x="966216" y="3193649"/>
            <a:ext cx="1104900" cy="521722"/>
          </a:xfrm>
          <a:prstGeom prst="wedgeRoundRectCallout">
            <a:avLst>
              <a:gd name="adj1" fmla="val 76270"/>
              <a:gd name="adj2" fmla="val 699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課題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0F63B94A-5A3E-483B-86B6-E4F4E722C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F6654-5D61-45EF-B0F0-04602F68A739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6487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92F092-DA53-4AAD-B843-154F84116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ワッペン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8239843-0EC2-4F2A-8EBD-6BAF316C64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400" dirty="0"/>
              <a:t>PowerPoint</a:t>
            </a:r>
            <a:r>
              <a:rPr kumimoji="1" lang="ja-JP" altLang="en-US" sz="2400" dirty="0"/>
              <a:t>トレーニング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70C6BA5-A8EC-4818-A717-A911AB801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Copyright 2022 tomohiko.ohhashi. All Rights Reserved.</a:t>
            </a:r>
            <a:endParaRPr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93CCDB1-C43F-489F-AB57-70D041AE7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F6654-5D61-45EF-B0F0-04602F68A739}" type="slidenum">
              <a:rPr lang="ja-JP" altLang="en-US" smtClean="0"/>
              <a:pPr/>
              <a:t>23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9533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E38E51-987D-47E4-B100-8AD081E77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ワッペン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6FB1A8E-DEB3-4810-BF39-CC0E26E6A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Copyright 2022 tomohiko.ohhashi. All Rights Reserved.</a:t>
            </a:r>
            <a:endParaRPr lang="ja-JP" altLang="en-US" dirty="0"/>
          </a:p>
        </p:txBody>
      </p:sp>
      <p:sp>
        <p:nvSpPr>
          <p:cNvPr id="6" name="字幕 5">
            <a:extLst>
              <a:ext uri="{FF2B5EF4-FFF2-40B4-BE49-F238E27FC236}">
                <a16:creationId xmlns:a16="http://schemas.microsoft.com/office/drawing/2014/main" id="{C5014C8F-4C69-4508-953F-7CF25D60A526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kumimoji="1" lang="en-US" altLang="ja-JP" dirty="0"/>
              <a:t>｢</a:t>
            </a:r>
            <a:r>
              <a:rPr kumimoji="1" lang="ja-JP" altLang="en-US" dirty="0"/>
              <a:t>課題</a:t>
            </a:r>
            <a:r>
              <a:rPr kumimoji="1" lang="en-US" altLang="ja-JP" dirty="0"/>
              <a:t>｣</a:t>
            </a:r>
            <a:r>
              <a:rPr kumimoji="1" lang="ja-JP" altLang="en-US" dirty="0"/>
              <a:t>や</a:t>
            </a:r>
            <a:r>
              <a:rPr kumimoji="1" lang="en-US" altLang="ja-JP" dirty="0"/>
              <a:t>｢</a:t>
            </a:r>
            <a:r>
              <a:rPr kumimoji="1" lang="ja-JP" altLang="en-US" dirty="0"/>
              <a:t>申し送り事項</a:t>
            </a:r>
            <a:r>
              <a:rPr kumimoji="1" lang="en-US" altLang="ja-JP" dirty="0"/>
              <a:t>｣</a:t>
            </a:r>
            <a:r>
              <a:rPr kumimoji="1" lang="ja-JP" altLang="en-US" dirty="0"/>
              <a:t>を記入する場合</a:t>
            </a:r>
            <a:r>
              <a:rPr kumimoji="1" lang="en-US" altLang="ja-JP" dirty="0"/>
              <a:t>､</a:t>
            </a:r>
            <a:r>
              <a:rPr lang="ja-JP" altLang="en-US" dirty="0"/>
              <a:t>ワッペンを使用</a:t>
            </a:r>
            <a:r>
              <a:rPr kumimoji="1" lang="ja-JP" altLang="en-US" dirty="0"/>
              <a:t>します</a:t>
            </a:r>
            <a:r>
              <a:rPr kumimoji="1" lang="en-US" altLang="ja-JP" dirty="0"/>
              <a:t>｡</a:t>
            </a:r>
            <a:r>
              <a:rPr kumimoji="1" lang="ja-JP" altLang="en-US" dirty="0"/>
              <a:t>ワッペンは必要がなくなったら削除します</a:t>
            </a:r>
            <a:r>
              <a:rPr kumimoji="1" lang="en-US" altLang="ja-JP" dirty="0"/>
              <a:t>｡</a:t>
            </a:r>
            <a:endParaRPr kumimoji="1" lang="ja-JP" altLang="en-US" dirty="0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1311DCC8-EBEB-472B-B6B7-15F45B8FE494}"/>
              </a:ext>
            </a:extLst>
          </p:cNvPr>
          <p:cNvSpPr/>
          <p:nvPr/>
        </p:nvSpPr>
        <p:spPr>
          <a:xfrm>
            <a:off x="8461376" y="46923"/>
            <a:ext cx="3638476" cy="109166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ワッペン</a:t>
            </a:r>
            <a:endParaRPr kumimoji="1" lang="en-US" altLang="ja-JP" sz="2800" b="1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20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｢</a:t>
            </a:r>
            <a:r>
              <a:rPr lang="ja-JP" altLang="en-US" sz="20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課題</a:t>
            </a:r>
            <a:r>
              <a:rPr lang="en-US" altLang="ja-JP" sz="20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｣</a:t>
            </a:r>
            <a:r>
              <a:rPr lang="ja-JP" altLang="en-US" sz="20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や</a:t>
            </a:r>
            <a:r>
              <a:rPr lang="en-US" altLang="ja-JP" sz="20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｢</a:t>
            </a:r>
            <a:r>
              <a:rPr lang="ja-JP" altLang="en-US" sz="20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申し送り事項</a:t>
            </a:r>
            <a:r>
              <a:rPr lang="en-US" altLang="ja-JP" sz="20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｣</a:t>
            </a:r>
            <a:r>
              <a:rPr lang="ja-JP" altLang="en-US" sz="20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を記入</a:t>
            </a:r>
            <a:endParaRPr kumimoji="1" lang="ja-JP" altLang="en-US" sz="2000" b="1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8DE305C9-F81D-4318-BD21-F7B891649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567" y="2988382"/>
            <a:ext cx="2967079" cy="2051314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C996EF2-03D1-4DC5-B79C-26308DA583DE}"/>
              </a:ext>
            </a:extLst>
          </p:cNvPr>
          <p:cNvSpPr/>
          <p:nvPr/>
        </p:nvSpPr>
        <p:spPr>
          <a:xfrm>
            <a:off x="1136206" y="2321765"/>
            <a:ext cx="3479800" cy="472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u="sng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コメント機能</a:t>
            </a:r>
          </a:p>
        </p:txBody>
      </p:sp>
      <p:sp>
        <p:nvSpPr>
          <p:cNvPr id="11" name="乗算記号 10">
            <a:extLst>
              <a:ext uri="{FF2B5EF4-FFF2-40B4-BE49-F238E27FC236}">
                <a16:creationId xmlns:a16="http://schemas.microsoft.com/office/drawing/2014/main" id="{176F4CB3-D8A6-4A7B-B50F-2BE88C5B376D}"/>
              </a:ext>
            </a:extLst>
          </p:cNvPr>
          <p:cNvSpPr/>
          <p:nvPr/>
        </p:nvSpPr>
        <p:spPr>
          <a:xfrm>
            <a:off x="1305843" y="2230585"/>
            <a:ext cx="659415" cy="659415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円: 塗りつぶしなし 11">
            <a:extLst>
              <a:ext uri="{FF2B5EF4-FFF2-40B4-BE49-F238E27FC236}">
                <a16:creationId xmlns:a16="http://schemas.microsoft.com/office/drawing/2014/main" id="{72831255-D277-47AE-A9CD-652A6EC61A4E}"/>
              </a:ext>
            </a:extLst>
          </p:cNvPr>
          <p:cNvSpPr/>
          <p:nvPr/>
        </p:nvSpPr>
        <p:spPr>
          <a:xfrm>
            <a:off x="6243032" y="2321765"/>
            <a:ext cx="489154" cy="489154"/>
          </a:xfrm>
          <a:prstGeom prst="donu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6D8DD61-FC97-4043-8995-A9BEAE8C524F}"/>
              </a:ext>
            </a:extLst>
          </p:cNvPr>
          <p:cNvSpPr/>
          <p:nvPr/>
        </p:nvSpPr>
        <p:spPr>
          <a:xfrm>
            <a:off x="999460" y="5063820"/>
            <a:ext cx="3753293" cy="1221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存在に気付きにくい</a:t>
            </a:r>
            <a:endParaRPr lang="en-US" altLang="ja-JP" sz="20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課題や申し送り事項が不明瞭になりやすい</a:t>
            </a:r>
            <a:endParaRPr kumimoji="1" lang="en-US" altLang="ja-JP" sz="20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消し忘れやすい</a:t>
            </a:r>
            <a:endParaRPr kumimoji="1" lang="en-US" altLang="ja-JP" sz="20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79DED32-EB83-4F5B-928E-F871785B3B0A}"/>
              </a:ext>
            </a:extLst>
          </p:cNvPr>
          <p:cNvSpPr/>
          <p:nvPr/>
        </p:nvSpPr>
        <p:spPr>
          <a:xfrm>
            <a:off x="6151823" y="2321765"/>
            <a:ext cx="3479800" cy="472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u="sng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ワッペン </a:t>
            </a:r>
            <a:r>
              <a:rPr kumimoji="1" lang="en-US" altLang="ja-JP" sz="2400" b="1" u="sng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kumimoji="1" lang="ja-JP" altLang="en-US" sz="2400" b="1" u="sng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図形</a:t>
            </a:r>
            <a:r>
              <a:rPr kumimoji="1" lang="en-US" altLang="ja-JP" sz="2400" b="1" u="sng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  <a:endParaRPr kumimoji="1" lang="ja-JP" altLang="en-US" sz="2400" b="1" u="sng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FFF8A1E-39B8-4E8D-AE53-015152C4769F}"/>
              </a:ext>
            </a:extLst>
          </p:cNvPr>
          <p:cNvSpPr/>
          <p:nvPr/>
        </p:nvSpPr>
        <p:spPr>
          <a:xfrm>
            <a:off x="6151824" y="5039695"/>
            <a:ext cx="3479800" cy="1665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存在感がある</a:t>
            </a:r>
            <a:endParaRPr lang="en-US" altLang="ja-JP" sz="20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kumimoji="1"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課題や申し送り事項が明確になる</a:t>
            </a:r>
            <a:endParaRPr kumimoji="1" lang="en-US" altLang="ja-JP" sz="20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消し忘れにくい</a:t>
            </a:r>
            <a:endParaRPr lang="en-US" altLang="ja-JP" sz="20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3F90ABA1-A0B8-49B4-8BDB-0E73C5780AB6}"/>
              </a:ext>
            </a:extLst>
          </p:cNvPr>
          <p:cNvSpPr/>
          <p:nvPr/>
        </p:nvSpPr>
        <p:spPr>
          <a:xfrm>
            <a:off x="6007361" y="3231465"/>
            <a:ext cx="3768725" cy="164147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  <a:r>
              <a:rPr kumimoji="1" lang="ja-JP" altLang="en-US" sz="28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図を</a:t>
            </a:r>
            <a:r>
              <a:rPr kumimoji="1" lang="en-US" altLang="ja-JP" sz="28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</a:t>
            </a:r>
            <a:r>
              <a:rPr kumimoji="1" lang="ja-JP" altLang="en-US" sz="28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図に変更してください</a:t>
            </a:r>
            <a:r>
              <a:rPr kumimoji="1" lang="en-US" altLang="ja-JP" sz="28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｡</a:t>
            </a:r>
            <a:endParaRPr kumimoji="1" lang="ja-JP" altLang="en-US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C512CB7A-E304-402C-8B0E-E2D4709694D1}"/>
              </a:ext>
            </a:extLst>
          </p:cNvPr>
          <p:cNvSpPr/>
          <p:nvPr/>
        </p:nvSpPr>
        <p:spPr>
          <a:xfrm>
            <a:off x="9442797" y="4498153"/>
            <a:ext cx="1675633" cy="749574"/>
          </a:xfrm>
          <a:prstGeom prst="wedgeRoundRectCallout">
            <a:avLst>
              <a:gd name="adj1" fmla="val -50742"/>
              <a:gd name="adj2" fmla="val -8333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必要がなくなったら削除する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0E99539-9C5E-4918-A268-7C3555F87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F6654-5D61-45EF-B0F0-04602F68A739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471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81FF84-05F6-4ADC-B930-E4C7BB5AB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まとめ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4492F05-E20C-469F-98D3-528D74384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400" dirty="0"/>
              <a:t>PowerPoint</a:t>
            </a:r>
            <a:r>
              <a:rPr kumimoji="1" lang="ja-JP" altLang="en-US" sz="2400" dirty="0"/>
              <a:t>トレーニング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14461BE-275D-408E-93FA-43FFEBE6F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Copyright 2022 tomohiko.ohhashi. All Rights Reserved.</a:t>
            </a:r>
            <a:endParaRPr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82B5ED1-39C9-43B4-A2FF-A96362BDA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F6654-5D61-45EF-B0F0-04602F68A739}" type="slidenum">
              <a:rPr lang="ja-JP" altLang="en-US" smtClean="0"/>
              <a:pPr/>
              <a:t>25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70031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09B7A9-6F2C-4112-8CF6-C6931E2CC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まとめ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F1859D3-9BE0-4C16-ACCB-4D33B8630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Copyright 2022 tomohiko.ohhashi. All Rights Reserved.</a:t>
            </a:r>
            <a:endParaRPr lang="ja-JP" altLang="en-US" dirty="0"/>
          </a:p>
        </p:txBody>
      </p: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0AA90B3C-4F0F-4293-8223-3963EB67944E}"/>
              </a:ext>
            </a:extLst>
          </p:cNvPr>
          <p:cNvGrpSpPr/>
          <p:nvPr/>
        </p:nvGrpSpPr>
        <p:grpSpPr>
          <a:xfrm>
            <a:off x="1411952" y="2249863"/>
            <a:ext cx="9368096" cy="3891095"/>
            <a:chOff x="1532133" y="1864135"/>
            <a:chExt cx="9127734" cy="4589240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EA492CA9-BABD-4E65-A9ED-217FC86901C4}"/>
                </a:ext>
              </a:extLst>
            </p:cNvPr>
            <p:cNvSpPr/>
            <p:nvPr/>
          </p:nvSpPr>
          <p:spPr>
            <a:xfrm>
              <a:off x="1532134" y="1864135"/>
              <a:ext cx="4196137" cy="3832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ja-JP" altLang="en-US" sz="20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■スライドの基本構成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6088DD61-DE6E-486F-91A6-54B12AF4329F}"/>
                </a:ext>
              </a:extLst>
            </p:cNvPr>
            <p:cNvSpPr/>
            <p:nvPr/>
          </p:nvSpPr>
          <p:spPr>
            <a:xfrm>
              <a:off x="1532134" y="2247348"/>
              <a:ext cx="4196137" cy="3832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kumimoji="1" lang="en-US" altLang="ja-JP" sz="2000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7</a:t>
              </a:r>
              <a:r>
                <a:rPr kumimoji="1" lang="ja-JP" altLang="en-US" sz="2000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つの要素</a:t>
              </a:r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9359E403-1EC6-4470-A69C-4B216862A982}"/>
                </a:ext>
              </a:extLst>
            </p:cNvPr>
            <p:cNvSpPr/>
            <p:nvPr/>
          </p:nvSpPr>
          <p:spPr>
            <a:xfrm>
              <a:off x="1532134" y="3011934"/>
              <a:ext cx="4196137" cy="3832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ja-JP" altLang="en-US" sz="20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■オブジェクト操作</a:t>
              </a:r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789EDD04-39E7-4BDD-9BC6-2B6BF9128800}"/>
                </a:ext>
              </a:extLst>
            </p:cNvPr>
            <p:cNvSpPr/>
            <p:nvPr/>
          </p:nvSpPr>
          <p:spPr>
            <a:xfrm>
              <a:off x="1532134" y="3395147"/>
              <a:ext cx="4196137" cy="3832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kumimoji="1" lang="ja-JP" altLang="en-US" sz="2000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表の作成は図形を使う</a:t>
              </a:r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A0B57EBD-BA64-4132-A393-9E6CEAFD54D1}"/>
                </a:ext>
              </a:extLst>
            </p:cNvPr>
            <p:cNvSpPr/>
            <p:nvPr/>
          </p:nvSpPr>
          <p:spPr>
            <a:xfrm>
              <a:off x="1532134" y="3778360"/>
              <a:ext cx="4196137" cy="3832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kumimoji="1" lang="ja-JP" altLang="en-US" sz="2000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グループ化でオブジェクトを自在に扱う</a:t>
              </a: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C28A6DDF-5AB8-4F6D-A380-B9A831DFF73A}"/>
                </a:ext>
              </a:extLst>
            </p:cNvPr>
            <p:cNvSpPr/>
            <p:nvPr/>
          </p:nvSpPr>
          <p:spPr>
            <a:xfrm>
              <a:off x="1532134" y="4161573"/>
              <a:ext cx="4196137" cy="3832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kumimoji="1" lang="ja-JP" altLang="en-US" sz="2000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ショートカットを使う</a:t>
              </a: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DB6FA846-6EA4-49F0-9BED-F202C5B47B00}"/>
                </a:ext>
              </a:extLst>
            </p:cNvPr>
            <p:cNvSpPr/>
            <p:nvPr/>
          </p:nvSpPr>
          <p:spPr>
            <a:xfrm>
              <a:off x="1532134" y="4544786"/>
              <a:ext cx="4196137" cy="3832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kumimoji="1" lang="ja-JP" altLang="en-US" sz="2000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配置機能を使う</a:t>
              </a:r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876BC5E8-8E4C-4138-8DD1-5B2E1147710F}"/>
                </a:ext>
              </a:extLst>
            </p:cNvPr>
            <p:cNvSpPr/>
            <p:nvPr/>
          </p:nvSpPr>
          <p:spPr>
            <a:xfrm>
              <a:off x="1532133" y="5307474"/>
              <a:ext cx="4196137" cy="3832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ja-JP" altLang="en-US" sz="20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■メッセージ</a:t>
              </a:r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30159463-A9F9-45BF-B801-50CCCE8ED670}"/>
                </a:ext>
              </a:extLst>
            </p:cNvPr>
            <p:cNvSpPr/>
            <p:nvPr/>
          </p:nvSpPr>
          <p:spPr>
            <a:xfrm>
              <a:off x="1532133" y="5690687"/>
              <a:ext cx="4196137" cy="3832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kumimoji="1" lang="ja-JP" altLang="en-US" sz="2000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メッセージとは主張や要点である</a:t>
              </a: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7317A7B3-690A-42D7-BDD0-D7FD896B5FB4}"/>
                </a:ext>
              </a:extLst>
            </p:cNvPr>
            <p:cNvSpPr/>
            <p:nvPr/>
          </p:nvSpPr>
          <p:spPr>
            <a:xfrm>
              <a:off x="6463730" y="1869291"/>
              <a:ext cx="4196137" cy="3832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ja-JP" altLang="en-US" sz="20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■スライド作成フロー</a:t>
              </a: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31E6EC4D-E316-431E-BB9C-0FFEF63C04DE}"/>
                </a:ext>
              </a:extLst>
            </p:cNvPr>
            <p:cNvSpPr/>
            <p:nvPr/>
          </p:nvSpPr>
          <p:spPr>
            <a:xfrm>
              <a:off x="6463730" y="2252504"/>
              <a:ext cx="4196137" cy="7664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kumimoji="1" lang="ja-JP" altLang="en-US" sz="2000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目的とゴールを設定に沿ってスライドを作成する</a:t>
              </a: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5BFCBB28-65AE-4E60-832D-D7AAFC40E994}"/>
                </a:ext>
              </a:extLst>
            </p:cNvPr>
            <p:cNvSpPr/>
            <p:nvPr/>
          </p:nvSpPr>
          <p:spPr>
            <a:xfrm>
              <a:off x="6463730" y="3392082"/>
              <a:ext cx="4196137" cy="3832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ja-JP" altLang="en-US" sz="20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■ロジカル･シンキング</a:t>
              </a: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65BF8D3D-7481-4B6C-9CC4-F99DFE84D310}"/>
                </a:ext>
              </a:extLst>
            </p:cNvPr>
            <p:cNvSpPr/>
            <p:nvPr/>
          </p:nvSpPr>
          <p:spPr>
            <a:xfrm>
              <a:off x="6463730" y="3775295"/>
              <a:ext cx="4196137" cy="3832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kumimoji="1" lang="en-US" altLang="ja-JP" sz="2000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MECE (</a:t>
              </a:r>
              <a:r>
                <a:rPr kumimoji="1" lang="ja-JP" altLang="en-US" sz="2000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モレなくダブりなく</a:t>
              </a:r>
              <a:r>
                <a:rPr kumimoji="1" lang="en-US" altLang="ja-JP" sz="2000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)</a:t>
              </a:r>
              <a:endParaRPr kumimoji="1"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3DC66046-BF2D-4805-9380-9DDC3C6A17A3}"/>
                </a:ext>
              </a:extLst>
            </p:cNvPr>
            <p:cNvSpPr/>
            <p:nvPr/>
          </p:nvSpPr>
          <p:spPr>
            <a:xfrm>
              <a:off x="6463730" y="4158508"/>
              <a:ext cx="4196137" cy="7638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kumimoji="1" lang="ja-JP" altLang="en-US" sz="2000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ロジックツリー </a:t>
              </a:r>
              <a:r>
                <a:rPr kumimoji="1" lang="en-US" altLang="ja-JP" sz="2000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(MECE</a:t>
              </a:r>
              <a:r>
                <a:rPr kumimoji="1" lang="ja-JP" altLang="en-US" sz="2000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な樹形図</a:t>
              </a:r>
              <a:r>
                <a:rPr kumimoji="1" lang="en-US" altLang="ja-JP" sz="2000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) </a:t>
              </a:r>
              <a:r>
                <a:rPr kumimoji="1" lang="ja-JP" altLang="en-US" sz="2000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と表の作成</a:t>
              </a:r>
            </a:p>
          </p:txBody>
        </p:sp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266435B2-2FB4-4F9B-802A-6E79C059365A}"/>
                </a:ext>
              </a:extLst>
            </p:cNvPr>
            <p:cNvSpPr/>
            <p:nvPr/>
          </p:nvSpPr>
          <p:spPr>
            <a:xfrm>
              <a:off x="1532133" y="6070162"/>
              <a:ext cx="4196137" cy="3832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kumimoji="1" lang="en-US" altLang="ja-JP" sz="2000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1</a:t>
              </a:r>
              <a:r>
                <a:rPr kumimoji="1" lang="ja-JP" altLang="en-US" sz="2000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スライドで</a:t>
              </a:r>
              <a:r>
                <a:rPr kumimoji="1" lang="en-US" altLang="ja-JP" sz="2000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1</a:t>
              </a:r>
              <a:r>
                <a:rPr kumimoji="1" lang="ja-JP" altLang="en-US" sz="2000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メッセージを伝える</a:t>
              </a:r>
            </a:p>
          </p:txBody>
        </p: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3D7E16A5-950B-42F7-933A-D27380CBA798}"/>
                </a:ext>
              </a:extLst>
            </p:cNvPr>
            <p:cNvSpPr/>
            <p:nvPr/>
          </p:nvSpPr>
          <p:spPr>
            <a:xfrm>
              <a:off x="6463730" y="5298427"/>
              <a:ext cx="4196137" cy="3832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ja-JP" altLang="en-US" sz="20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■ワッペン</a:t>
              </a:r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9A0512DB-056D-4E58-9CA6-8770A6F1E827}"/>
                </a:ext>
              </a:extLst>
            </p:cNvPr>
            <p:cNvSpPr/>
            <p:nvPr/>
          </p:nvSpPr>
          <p:spPr>
            <a:xfrm>
              <a:off x="6463730" y="5681640"/>
              <a:ext cx="4196137" cy="7639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kumimoji="1" lang="ja-JP" altLang="en-US" sz="2000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ワッペンで</a:t>
              </a:r>
              <a:r>
                <a:rPr kumimoji="1" lang="en-US" altLang="ja-JP" sz="2000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｢</a:t>
              </a:r>
              <a:r>
                <a:rPr kumimoji="1" lang="ja-JP" altLang="en-US" sz="2000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課題</a:t>
              </a:r>
              <a:r>
                <a:rPr kumimoji="1" lang="en-US" altLang="ja-JP" sz="2000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｣</a:t>
              </a:r>
              <a:r>
                <a:rPr kumimoji="1" lang="ja-JP" altLang="en-US" sz="2000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と</a:t>
              </a:r>
              <a:r>
                <a:rPr kumimoji="1" lang="en-US" altLang="ja-JP" sz="2000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｢</a:t>
              </a:r>
              <a:r>
                <a:rPr kumimoji="1" lang="ja-JP" altLang="en-US" sz="2000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申し送り事項</a:t>
              </a:r>
              <a:r>
                <a:rPr kumimoji="1" lang="en-US" altLang="ja-JP" sz="2000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｣</a:t>
              </a:r>
              <a:r>
                <a:rPr kumimoji="1" lang="ja-JP" altLang="en-US" sz="2000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を伝える</a:t>
              </a:r>
            </a:p>
          </p:txBody>
        </p:sp>
      </p:grpSp>
      <p:sp>
        <p:nvSpPr>
          <p:cNvPr id="45" name="字幕 5">
            <a:extLst>
              <a:ext uri="{FF2B5EF4-FFF2-40B4-BE49-F238E27FC236}">
                <a16:creationId xmlns:a16="http://schemas.microsoft.com/office/drawing/2014/main" id="{DAE0A53E-8C35-4D04-8B9D-25255DEABEF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838200" y="1195505"/>
            <a:ext cx="10515598" cy="978159"/>
          </a:xfrm>
        </p:spPr>
        <p:txBody>
          <a:bodyPr/>
          <a:lstStyle/>
          <a:p>
            <a:r>
              <a:rPr kumimoji="1" lang="ja-JP" altLang="en-US" dirty="0"/>
              <a:t>スライド作成に本トレーニングで紹介したグッド･プラクティスを利用してください</a:t>
            </a:r>
            <a:r>
              <a:rPr kumimoji="1" lang="en-US" altLang="ja-JP" dirty="0"/>
              <a:t>｡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60D85CF-AF91-4EB6-B879-6C9437D87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F6654-5D61-45EF-B0F0-04602F68A739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5288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33A9F2-1165-4F57-B483-82FC26C1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レッスン </a:t>
            </a:r>
            <a:r>
              <a:rPr kumimoji="1" lang="en-US" altLang="ja-JP" dirty="0"/>
              <a:t>– </a:t>
            </a:r>
            <a:r>
              <a:rPr kumimoji="1" lang="ja-JP" altLang="en-US" dirty="0"/>
              <a:t>スライド作成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949141B-4C00-4105-ACEA-554682C3F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Copyright 2022 tomohiko.ohhashi. All Rights Reserved.</a:t>
            </a:r>
            <a:endParaRPr lang="ja-JP" altLang="en-US" dirty="0"/>
          </a:p>
        </p:txBody>
      </p:sp>
      <p:sp>
        <p:nvSpPr>
          <p:cNvPr id="6" name="字幕 5">
            <a:extLst>
              <a:ext uri="{FF2B5EF4-FFF2-40B4-BE49-F238E27FC236}">
                <a16:creationId xmlns:a16="http://schemas.microsoft.com/office/drawing/2014/main" id="{F47302E3-7B81-4163-B5D9-6C756151ED13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ja-JP" altLang="en-US" dirty="0"/>
              <a:t>グッド･プラクティスを利用して自分の好きなものを紹介する</a:t>
            </a:r>
            <a:r>
              <a:rPr kumimoji="1" lang="ja-JP" altLang="en-US" dirty="0"/>
              <a:t>スライドを作成してください</a:t>
            </a:r>
            <a:r>
              <a:rPr kumimoji="1" lang="en-US" altLang="ja-JP" dirty="0"/>
              <a:t>｡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A13FA6F-9E21-435A-9535-D580C48D6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F6654-5D61-45EF-B0F0-04602F68A739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0500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F0DB32-702E-4B75-BB31-62D3B3BCD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参考文献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AA6EF5A-3829-4C5B-AA65-942A5A893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400" dirty="0"/>
              <a:t>PowerPoint</a:t>
            </a:r>
            <a:r>
              <a:rPr kumimoji="1" lang="ja-JP" altLang="en-US" sz="2400" dirty="0"/>
              <a:t>トレーニング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DFAEF69-068E-4B38-AF72-0B899D022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Copyright 2022 tomohiko.ohhashi. All Rights Reserved.</a:t>
            </a:r>
            <a:endParaRPr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1D0E1D1-36C4-4AD3-AB58-8D013B237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F6654-5D61-45EF-B0F0-04602F68A739}" type="slidenum">
              <a:rPr lang="ja-JP" altLang="en-US" smtClean="0"/>
              <a:pPr/>
              <a:t>28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83245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546373-295E-4666-85B0-8739B3791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参考文献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EEF5282-C811-4664-A300-C3D06EB8D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『</a:t>
            </a:r>
            <a:r>
              <a:rPr kumimoji="1" lang="ja-JP" altLang="en-US" dirty="0"/>
              <a:t>図解 コンサル</a:t>
            </a:r>
            <a:r>
              <a:rPr kumimoji="1" lang="en-US" altLang="ja-JP" dirty="0"/>
              <a:t>1</a:t>
            </a:r>
            <a:r>
              <a:rPr kumimoji="1" lang="ja-JP" altLang="en-US" dirty="0"/>
              <a:t>年目が学ぶこと</a:t>
            </a:r>
            <a:r>
              <a:rPr kumimoji="1" lang="en-US" altLang="ja-JP" dirty="0"/>
              <a:t>』</a:t>
            </a:r>
            <a:r>
              <a:rPr kumimoji="1" lang="ja-JP" altLang="en-US" dirty="0"/>
              <a:t> 大石哲之</a:t>
            </a:r>
            <a:endParaRPr kumimoji="1" lang="en-US" altLang="ja-JP" dirty="0"/>
          </a:p>
          <a:p>
            <a:r>
              <a:rPr kumimoji="1" lang="en-US" altLang="ja-JP" dirty="0"/>
              <a:t>『</a:t>
            </a:r>
            <a:r>
              <a:rPr kumimoji="1" lang="ja-JP" altLang="en-US" dirty="0"/>
              <a:t>外資系コンサルのスライド作成術</a:t>
            </a:r>
            <a:r>
              <a:rPr kumimoji="1" lang="en-US" altLang="ja-JP" dirty="0"/>
              <a:t>―</a:t>
            </a:r>
            <a:r>
              <a:rPr kumimoji="1" lang="ja-JP" altLang="en-US" dirty="0"/>
              <a:t>図解表現２３のテクニック</a:t>
            </a:r>
            <a:r>
              <a:rPr kumimoji="1" lang="en-US" altLang="ja-JP" dirty="0"/>
              <a:t>』 </a:t>
            </a:r>
            <a:r>
              <a:rPr kumimoji="1" lang="ja-JP" altLang="en-US" dirty="0"/>
              <a:t>山口周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9EDB703-D89E-4890-A800-0ADB15FF2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Copyright 2022 tomohiko.ohhashi. All Rights Reserved.</a:t>
            </a:r>
            <a:endParaRPr lang="ja-JP" altLang="en-US" dirty="0"/>
          </a:p>
        </p:txBody>
      </p:sp>
      <p:sp>
        <p:nvSpPr>
          <p:cNvPr id="6" name="字幕 5">
            <a:extLst>
              <a:ext uri="{FF2B5EF4-FFF2-40B4-BE49-F238E27FC236}">
                <a16:creationId xmlns:a16="http://schemas.microsoft.com/office/drawing/2014/main" id="{55413817-863B-4E9A-837B-A7A8E513A18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838200" y="1195505"/>
            <a:ext cx="10515598" cy="978159"/>
          </a:xfrm>
        </p:spPr>
        <p:txBody>
          <a:bodyPr/>
          <a:lstStyle/>
          <a:p>
            <a:r>
              <a:rPr kumimoji="1" lang="ja-JP" altLang="en-US" dirty="0"/>
              <a:t>以下の文献を参考にしました</a:t>
            </a:r>
            <a:r>
              <a:rPr kumimoji="1" lang="en-US" altLang="ja-JP" dirty="0"/>
              <a:t>｡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8B0EBC5-3299-4BCC-B479-6EAD854C1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F6654-5D61-45EF-B0F0-04602F68A739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407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5A54E2-7582-4EFC-86D6-988644FE0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6716"/>
            <a:ext cx="7373112" cy="2852737"/>
          </a:xfrm>
        </p:spPr>
        <p:txBody>
          <a:bodyPr/>
          <a:lstStyle/>
          <a:p>
            <a:r>
              <a:rPr kumimoji="1" lang="ja-JP" altLang="en-US" dirty="0"/>
              <a:t>トレーニングのねらい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8D100AA-C628-480F-83AA-054E9A287A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400" dirty="0"/>
              <a:t>PowerPoint</a:t>
            </a:r>
            <a:r>
              <a:rPr kumimoji="1" lang="ja-JP" altLang="en-US" sz="2400" dirty="0"/>
              <a:t>トレーニング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F435564-651E-4652-803A-B9B932350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Copyright 2022 tomohiko.ohhashi. All Rights Reserved.</a:t>
            </a:r>
            <a:endParaRPr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8536F61-DBFB-4E35-AB54-6C2DD5A23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F6654-5D61-45EF-B0F0-04602F68A739}" type="slidenum">
              <a:rPr lang="ja-JP" altLang="en-US" smtClean="0"/>
              <a:pPr/>
              <a:t>3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32495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DE0530-DF66-42E4-9357-78E750B3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補遺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B7DE71B-39C7-4C6A-BD57-930520E85E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400" dirty="0"/>
              <a:t>PowerPoint</a:t>
            </a:r>
            <a:r>
              <a:rPr kumimoji="1" lang="ja-JP" altLang="en-US" sz="2400" dirty="0"/>
              <a:t>トレーニング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D8ACC90-8F8B-42B9-A975-E9506C38B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Copyright 2022 tomohiko.ohhashi. All Rights Reserved.</a:t>
            </a:r>
            <a:endParaRPr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C5B1D45-D55F-415D-8723-753C9625C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F6654-5D61-45EF-B0F0-04602F68A739}" type="slidenum">
              <a:rPr lang="ja-JP" altLang="en-US" smtClean="0"/>
              <a:pPr/>
              <a:t>30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115186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AE5283-2DFA-4653-B835-9F98707B8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解答例</a:t>
            </a:r>
            <a:r>
              <a:rPr kumimoji="1" lang="en-US" altLang="ja-JP" dirty="0"/>
              <a:t> – </a:t>
            </a:r>
            <a:r>
              <a:rPr kumimoji="1" lang="ja-JP" altLang="en-US" dirty="0"/>
              <a:t>ロジックツリーとテーブルの作成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ED38A77-538A-41FC-8EE8-C2536E3D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Copyright 2022 tomohiko.ohhashi. All Rights Reserved.</a:t>
            </a:r>
            <a:endParaRPr lang="ja-JP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F568E31-E1FE-43E0-A612-4693958ADB48}"/>
              </a:ext>
            </a:extLst>
          </p:cNvPr>
          <p:cNvSpPr/>
          <p:nvPr/>
        </p:nvSpPr>
        <p:spPr>
          <a:xfrm>
            <a:off x="838202" y="1536268"/>
            <a:ext cx="4703311" cy="4696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ロジックツリー</a:t>
            </a:r>
          </a:p>
        </p:txBody>
      </p:sp>
      <p:sp>
        <p:nvSpPr>
          <p:cNvPr id="9" name="二等辺三角形 8">
            <a:extLst>
              <a:ext uri="{FF2B5EF4-FFF2-40B4-BE49-F238E27FC236}">
                <a16:creationId xmlns:a16="http://schemas.microsoft.com/office/drawing/2014/main" id="{0A4E7475-503B-4372-810D-5CDC0565BDD5}"/>
              </a:ext>
            </a:extLst>
          </p:cNvPr>
          <p:cNvSpPr/>
          <p:nvPr/>
        </p:nvSpPr>
        <p:spPr>
          <a:xfrm rot="5400000">
            <a:off x="5429546" y="3444588"/>
            <a:ext cx="1332909" cy="773118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ja-JP" altLang="en-US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変換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578D77E-94CF-48B7-BA3A-94C6C0F1ADBD}"/>
              </a:ext>
            </a:extLst>
          </p:cNvPr>
          <p:cNvSpPr/>
          <p:nvPr/>
        </p:nvSpPr>
        <p:spPr>
          <a:xfrm>
            <a:off x="6650488" y="1534365"/>
            <a:ext cx="4703311" cy="4696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テーブル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33B77F8-93A7-4590-BB31-A6B9369DC467}"/>
              </a:ext>
            </a:extLst>
          </p:cNvPr>
          <p:cNvSpPr/>
          <p:nvPr/>
        </p:nvSpPr>
        <p:spPr>
          <a:xfrm>
            <a:off x="2790818" y="2164315"/>
            <a:ext cx="684971" cy="920503"/>
          </a:xfrm>
          <a:prstGeom prst="rect">
            <a:avLst/>
          </a:prstGeom>
          <a:solidFill>
            <a:srgbClr val="0093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ja-JP" altLang="en-US" sz="20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痩せる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36CAD0F-7C88-4402-8E81-0FB43DC529FE}"/>
              </a:ext>
            </a:extLst>
          </p:cNvPr>
          <p:cNvSpPr/>
          <p:nvPr/>
        </p:nvSpPr>
        <p:spPr>
          <a:xfrm>
            <a:off x="1309202" y="3254482"/>
            <a:ext cx="684971" cy="13867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r>
              <a:rPr lang="ja-JP" altLang="en-US" sz="16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カロリー消費を増やす</a:t>
            </a:r>
            <a:endParaRPr kumimoji="1" lang="ja-JP" altLang="en-US" sz="1600" b="1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5A60782-BA70-4F14-A55F-80DDD4F57282}"/>
              </a:ext>
            </a:extLst>
          </p:cNvPr>
          <p:cNvSpPr/>
          <p:nvPr/>
        </p:nvSpPr>
        <p:spPr>
          <a:xfrm>
            <a:off x="2428340" y="3254482"/>
            <a:ext cx="684971" cy="13867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r>
              <a:rPr kumimoji="1" lang="ja-JP" altLang="en-US" sz="16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不要蓄積物を除去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FF121BD2-F23A-43DF-A886-37F13DE1BDBE}"/>
              </a:ext>
            </a:extLst>
          </p:cNvPr>
          <p:cNvSpPr/>
          <p:nvPr/>
        </p:nvSpPr>
        <p:spPr>
          <a:xfrm>
            <a:off x="3906453" y="3254482"/>
            <a:ext cx="684971" cy="13867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r>
              <a:rPr kumimoji="1" lang="ja-JP" altLang="en-US" sz="16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カロリー摂取を減らす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1607D963-B30C-420D-8BF3-8318FC429E7B}"/>
              </a:ext>
            </a:extLst>
          </p:cNvPr>
          <p:cNvSpPr/>
          <p:nvPr/>
        </p:nvSpPr>
        <p:spPr>
          <a:xfrm>
            <a:off x="942207" y="4776014"/>
            <a:ext cx="684971" cy="15485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r>
              <a:rPr kumimoji="1" lang="ja-JP" altLang="en-US" sz="14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筋トレで基礎代謝を増やす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F759226-3090-4CA5-8DE5-03BB3A810E26}"/>
              </a:ext>
            </a:extLst>
          </p:cNvPr>
          <p:cNvSpPr/>
          <p:nvPr/>
        </p:nvSpPr>
        <p:spPr>
          <a:xfrm>
            <a:off x="1694243" y="4776014"/>
            <a:ext cx="684971" cy="15485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r>
              <a:rPr kumimoji="1" lang="ja-JP" altLang="en-US" sz="14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運動する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58384657-F121-45DE-B6CE-7D8D0C069E51}"/>
              </a:ext>
            </a:extLst>
          </p:cNvPr>
          <p:cNvSpPr/>
          <p:nvPr/>
        </p:nvSpPr>
        <p:spPr>
          <a:xfrm>
            <a:off x="2427219" y="4776014"/>
            <a:ext cx="684971" cy="15485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r>
              <a:rPr kumimoji="1" lang="ja-JP" altLang="en-US" sz="14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手術で脂肪を除去する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225FBED8-E550-4A6B-8BC6-7E07888C5BA3}"/>
              </a:ext>
            </a:extLst>
          </p:cNvPr>
          <p:cNvSpPr/>
          <p:nvPr/>
        </p:nvSpPr>
        <p:spPr>
          <a:xfrm>
            <a:off x="3158278" y="4776014"/>
            <a:ext cx="684971" cy="15485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r>
              <a:rPr kumimoji="1" lang="ja-JP" altLang="en-US" sz="12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食物繊維やサプリメントで吸収率を下げる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E994B3E6-92B0-4E72-8D77-F50E2360E3D3}"/>
              </a:ext>
            </a:extLst>
          </p:cNvPr>
          <p:cNvSpPr/>
          <p:nvPr/>
        </p:nvSpPr>
        <p:spPr>
          <a:xfrm>
            <a:off x="3906453" y="4776014"/>
            <a:ext cx="684971" cy="15485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r>
              <a:rPr lang="ja-JP" altLang="en-US" sz="14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脂質の摂取を減らす</a:t>
            </a:r>
            <a:endParaRPr kumimoji="1" lang="ja-JP" altLang="en-US" sz="1400" b="1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21A39A6-0156-4AFD-B28E-F9564D2A768E}"/>
              </a:ext>
            </a:extLst>
          </p:cNvPr>
          <p:cNvSpPr/>
          <p:nvPr/>
        </p:nvSpPr>
        <p:spPr>
          <a:xfrm>
            <a:off x="4639429" y="4776014"/>
            <a:ext cx="684971" cy="15485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r>
              <a:rPr lang="ja-JP" altLang="en-US" sz="14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糖の摂取を減らす</a:t>
            </a:r>
            <a:endParaRPr kumimoji="1" lang="ja-JP" altLang="en-US" sz="1400" b="1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2593126A-DD36-4703-A814-47768384DF1D}"/>
              </a:ext>
            </a:extLst>
          </p:cNvPr>
          <p:cNvCxnSpPr>
            <a:stCxn id="14" idx="2"/>
            <a:endCxn id="12" idx="0"/>
          </p:cNvCxnSpPr>
          <p:nvPr/>
        </p:nvCxnSpPr>
        <p:spPr>
          <a:xfrm flipH="1">
            <a:off x="2770826" y="3084818"/>
            <a:ext cx="362478" cy="16966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A1F63EF4-9CF5-4F1E-9A2B-0034F8D789D0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>
            <a:off x="3133304" y="3084818"/>
            <a:ext cx="1115635" cy="16966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13AE2EA0-E23C-4143-81A6-1DD9AAE7F2A0}"/>
              </a:ext>
            </a:extLst>
          </p:cNvPr>
          <p:cNvCxnSpPr>
            <a:cxnSpLocks/>
            <a:stCxn id="14" idx="2"/>
            <a:endCxn id="11" idx="0"/>
          </p:cNvCxnSpPr>
          <p:nvPr/>
        </p:nvCxnSpPr>
        <p:spPr>
          <a:xfrm flipH="1">
            <a:off x="1651688" y="3084818"/>
            <a:ext cx="1481616" cy="16966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7B31EBF9-9DB5-4B77-8858-E2C492623995}"/>
              </a:ext>
            </a:extLst>
          </p:cNvPr>
          <p:cNvCxnSpPr>
            <a:cxnSpLocks/>
            <a:stCxn id="11" idx="2"/>
            <a:endCxn id="17" idx="0"/>
          </p:cNvCxnSpPr>
          <p:nvPr/>
        </p:nvCxnSpPr>
        <p:spPr>
          <a:xfrm flipH="1">
            <a:off x="1284693" y="4641222"/>
            <a:ext cx="366995" cy="13479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84814B63-C065-4CFC-923F-6107CA98B211}"/>
              </a:ext>
            </a:extLst>
          </p:cNvPr>
          <p:cNvCxnSpPr>
            <a:cxnSpLocks/>
            <a:stCxn id="11" idx="2"/>
            <a:endCxn id="18" idx="0"/>
          </p:cNvCxnSpPr>
          <p:nvPr/>
        </p:nvCxnSpPr>
        <p:spPr>
          <a:xfrm>
            <a:off x="1651688" y="4641222"/>
            <a:ext cx="385041" cy="13479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89F73A1E-208A-48B2-AA71-05CB3438D8A1}"/>
              </a:ext>
            </a:extLst>
          </p:cNvPr>
          <p:cNvCxnSpPr>
            <a:cxnSpLocks/>
            <a:stCxn id="16" idx="2"/>
            <a:endCxn id="22" idx="0"/>
          </p:cNvCxnSpPr>
          <p:nvPr/>
        </p:nvCxnSpPr>
        <p:spPr>
          <a:xfrm>
            <a:off x="4248939" y="4641222"/>
            <a:ext cx="0" cy="13479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68683371-3290-4F4B-B58F-129773B1B94F}"/>
              </a:ext>
            </a:extLst>
          </p:cNvPr>
          <p:cNvCxnSpPr>
            <a:cxnSpLocks/>
            <a:stCxn id="16" idx="2"/>
            <a:endCxn id="21" idx="0"/>
          </p:cNvCxnSpPr>
          <p:nvPr/>
        </p:nvCxnSpPr>
        <p:spPr>
          <a:xfrm flipH="1">
            <a:off x="3500764" y="4641222"/>
            <a:ext cx="748175" cy="13479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5CD0B749-BFED-48BC-8344-CE0211A7F203}"/>
              </a:ext>
            </a:extLst>
          </p:cNvPr>
          <p:cNvCxnSpPr>
            <a:cxnSpLocks/>
            <a:stCxn id="20" idx="0"/>
            <a:endCxn id="12" idx="2"/>
          </p:cNvCxnSpPr>
          <p:nvPr/>
        </p:nvCxnSpPr>
        <p:spPr>
          <a:xfrm flipV="1">
            <a:off x="2769705" y="4641222"/>
            <a:ext cx="1121" cy="13479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DCDEE4E6-B37F-40C8-AA1F-9155E566E129}"/>
              </a:ext>
            </a:extLst>
          </p:cNvPr>
          <p:cNvCxnSpPr>
            <a:cxnSpLocks/>
            <a:stCxn id="16" idx="2"/>
            <a:endCxn id="23" idx="0"/>
          </p:cNvCxnSpPr>
          <p:nvPr/>
        </p:nvCxnSpPr>
        <p:spPr>
          <a:xfrm>
            <a:off x="4248939" y="4641222"/>
            <a:ext cx="732976" cy="13479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04D06964-DABF-422D-A8E3-E70CEFDEA125}"/>
              </a:ext>
            </a:extLst>
          </p:cNvPr>
          <p:cNvSpPr/>
          <p:nvPr/>
        </p:nvSpPr>
        <p:spPr>
          <a:xfrm>
            <a:off x="1191873" y="2089214"/>
            <a:ext cx="525639" cy="995604"/>
          </a:xfrm>
          <a:prstGeom prst="wedgeRoundRectCallout">
            <a:avLst>
              <a:gd name="adj1" fmla="val 204652"/>
              <a:gd name="adj2" fmla="val 8500"/>
              <a:gd name="adj3" fmla="val 16667"/>
            </a:avLst>
          </a:prstGeom>
          <a:solidFill>
            <a:srgbClr val="606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ja-JP" altLang="en-US" sz="16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主要課題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EA861CC-E504-4E91-ABF8-4BA87D152C2F}"/>
              </a:ext>
            </a:extLst>
          </p:cNvPr>
          <p:cNvSpPr/>
          <p:nvPr/>
        </p:nvSpPr>
        <p:spPr>
          <a:xfrm>
            <a:off x="6655125" y="2263467"/>
            <a:ext cx="504359" cy="4061132"/>
          </a:xfrm>
          <a:prstGeom prst="rect">
            <a:avLst/>
          </a:prstGeom>
          <a:solidFill>
            <a:srgbClr val="0093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ja-JP" altLang="en-US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痩せる</a:t>
            </a: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3B419BF1-62F2-44F7-B69A-B02F4B40EBB9}"/>
              </a:ext>
            </a:extLst>
          </p:cNvPr>
          <p:cNvSpPr/>
          <p:nvPr/>
        </p:nvSpPr>
        <p:spPr>
          <a:xfrm>
            <a:off x="7190592" y="2263468"/>
            <a:ext cx="1590270" cy="13284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kumimoji="1" lang="ja-JP" altLang="en-US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カロリー消費を増やす</a:t>
            </a: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4D4EAFFC-40DE-4AFB-9697-1F66486180AB}"/>
              </a:ext>
            </a:extLst>
          </p:cNvPr>
          <p:cNvSpPr/>
          <p:nvPr/>
        </p:nvSpPr>
        <p:spPr>
          <a:xfrm>
            <a:off x="7190592" y="3629833"/>
            <a:ext cx="1590270" cy="13284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kumimoji="1" lang="ja-JP" altLang="en-US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不要蓄積物を除去</a:t>
            </a: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AC001F04-6B49-4539-8B2D-ED77AB2D4571}"/>
              </a:ext>
            </a:extLst>
          </p:cNvPr>
          <p:cNvSpPr/>
          <p:nvPr/>
        </p:nvSpPr>
        <p:spPr>
          <a:xfrm>
            <a:off x="7190592" y="4996198"/>
            <a:ext cx="1590270" cy="13284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kumimoji="1" lang="ja-JP" altLang="en-US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カロリー摂取を減らす</a:t>
            </a: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7576271D-B400-4873-B88A-49D41164DEB7}"/>
              </a:ext>
            </a:extLst>
          </p:cNvPr>
          <p:cNvSpPr/>
          <p:nvPr/>
        </p:nvSpPr>
        <p:spPr>
          <a:xfrm>
            <a:off x="8811970" y="2263470"/>
            <a:ext cx="2541828" cy="6443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kumimoji="1" lang="ja-JP" altLang="en-US" sz="16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筋トレで基礎代謝を増やす</a:t>
            </a:r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18E119A5-D37C-4A16-9BF7-0F2987325692}"/>
              </a:ext>
            </a:extLst>
          </p:cNvPr>
          <p:cNvSpPr/>
          <p:nvPr/>
        </p:nvSpPr>
        <p:spPr>
          <a:xfrm>
            <a:off x="8811970" y="2947484"/>
            <a:ext cx="2541828" cy="6443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kumimoji="1" lang="ja-JP" altLang="en-US" sz="16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運動する</a:t>
            </a:r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00514BCB-106C-4598-9C0F-C8BC92CD2828}"/>
              </a:ext>
            </a:extLst>
          </p:cNvPr>
          <p:cNvSpPr/>
          <p:nvPr/>
        </p:nvSpPr>
        <p:spPr>
          <a:xfrm>
            <a:off x="8811970" y="3640235"/>
            <a:ext cx="2541828" cy="13013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kumimoji="1" lang="ja-JP" altLang="en-US" sz="16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手術で脂肪を除去する</a:t>
            </a: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642541C4-06FD-4260-AD52-92DB5636811D}"/>
              </a:ext>
            </a:extLst>
          </p:cNvPr>
          <p:cNvSpPr/>
          <p:nvPr/>
        </p:nvSpPr>
        <p:spPr>
          <a:xfrm>
            <a:off x="8811970" y="4989988"/>
            <a:ext cx="2541828" cy="418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kumimoji="1" lang="ja-JP" altLang="en-US" sz="14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食物繊維やサプリメントで吸収率を下げる</a:t>
            </a: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60827828-92BD-4649-834F-932405BDB266}"/>
              </a:ext>
            </a:extLst>
          </p:cNvPr>
          <p:cNvSpPr/>
          <p:nvPr/>
        </p:nvSpPr>
        <p:spPr>
          <a:xfrm>
            <a:off x="8811970" y="5448043"/>
            <a:ext cx="2541828" cy="418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kumimoji="1" lang="ja-JP" altLang="en-US" sz="14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脂質の摂取を減らす</a:t>
            </a: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42E1CC3E-6085-4449-98E8-DA10D35A00F2}"/>
              </a:ext>
            </a:extLst>
          </p:cNvPr>
          <p:cNvSpPr/>
          <p:nvPr/>
        </p:nvSpPr>
        <p:spPr>
          <a:xfrm>
            <a:off x="8811970" y="5906099"/>
            <a:ext cx="2541828" cy="418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kumimoji="1" lang="ja-JP" altLang="en-US" sz="14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糖の摂取を減らす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55409B3-1CF9-4213-A509-8FF101873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F6654-5D61-45EF-B0F0-04602F68A739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3872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2D7479-9A6B-4119-8A12-A52B33DDC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使用素材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E88DE8C-277A-441C-8752-19FF56C0F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1400" dirty="0">
                <a:hlinkClick r:id="rId2"/>
              </a:rPr>
              <a:t>https://stock.adobe.com/jp/video/glowing-blue-sci-fi-grass-shallow-dof/145999945?prev_url=detail</a:t>
            </a:r>
            <a:endParaRPr kumimoji="1" lang="en-US" altLang="ja-JP" sz="1400" dirty="0"/>
          </a:p>
          <a:p>
            <a:r>
              <a:rPr kumimoji="1" lang="en-US" altLang="ja-JP" sz="1400" dirty="0">
                <a:hlinkClick r:id="rId3"/>
              </a:rPr>
              <a:t>https://www.photo-ac.com/main/detail/23599238</a:t>
            </a:r>
            <a:endParaRPr kumimoji="1" lang="en-US" altLang="ja-JP" sz="1400" dirty="0"/>
          </a:p>
          <a:p>
            <a:r>
              <a:rPr kumimoji="1" lang="en-US" altLang="ja-JP" sz="1400" dirty="0">
                <a:hlinkClick r:id="rId4"/>
              </a:rPr>
              <a:t>https://icooon-mono.com/15681-%e5%88%86%e6%9e%90%e3%82%a2%e3%82%a4%e3%82%b3%e3%83%b3/</a:t>
            </a:r>
            <a:endParaRPr kumimoji="1" lang="en-US" altLang="ja-JP" sz="1400" dirty="0"/>
          </a:p>
          <a:p>
            <a:r>
              <a:rPr kumimoji="1" lang="en-US" altLang="ja-JP" sz="1400" dirty="0">
                <a:hlinkClick r:id="rId5"/>
              </a:rPr>
              <a:t>https://icooon-mono.com/16300-%e6%9c%ac%e3%82%a2%e3%82%a4%e3%82%b3%e3%83%b3/</a:t>
            </a:r>
            <a:endParaRPr kumimoji="1" lang="en-US" altLang="ja-JP" sz="1400" dirty="0"/>
          </a:p>
          <a:p>
            <a:r>
              <a:rPr kumimoji="1" lang="en-US" altLang="ja-JP" sz="1400" dirty="0">
                <a:hlinkClick r:id="rId6"/>
              </a:rPr>
              <a:t>https://icooon-mono.com/11386-%e3%82%a4%e3%83%b3%e3%82%bf%e3%83%bc%e3%83%8d%e3%83%83%e3%83%88%e3%81%ae%e3%82%a2%e3%82%a4%e3%82%b3%e3%83%b33/</a:t>
            </a:r>
            <a:endParaRPr kumimoji="1" lang="en-US" altLang="ja-JP" sz="1400" dirty="0"/>
          </a:p>
          <a:p>
            <a:r>
              <a:rPr kumimoji="1" lang="en-US" altLang="ja-JP" sz="1400" dirty="0">
                <a:hlinkClick r:id="rId7"/>
              </a:rPr>
              <a:t>https://icooon-mono.com/15758-%e3%82%a2%e3%83%b3%e3%82%b1%e3%83%bc%e3%83%88%e3%82%b7%e3%83%bc%e3%83%88%e3%81%ae%e7%84%a1%e6%96%99%e3%82%a2%e3%82%a4%e3%82%b3%e3%83%b3/</a:t>
            </a:r>
            <a:endParaRPr kumimoji="1" lang="en-US" altLang="ja-JP" sz="1400" dirty="0"/>
          </a:p>
          <a:p>
            <a:r>
              <a:rPr kumimoji="1" lang="en-US" altLang="ja-JP" sz="1400" dirty="0">
                <a:hlinkClick r:id="rId8"/>
              </a:rPr>
              <a:t>https://icooon-mono.com/15901-%e7%9b%ae%e7%9a%84%e5%9c%b0%e3%82%a2%e3%82%a4%e3%82%b3%e3%83%b32/</a:t>
            </a:r>
            <a:endParaRPr kumimoji="1" lang="ja-JP" altLang="en-US" sz="1400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7124EAB-B0A5-4733-B445-86878C73F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Copyright 2022 tomohiko.ohhashi. All Rights Reserved.</a:t>
            </a:r>
            <a:endParaRPr lang="ja-JP" altLang="en-US" dirty="0"/>
          </a:p>
        </p:txBody>
      </p:sp>
      <p:sp>
        <p:nvSpPr>
          <p:cNvPr id="6" name="字幕 5">
            <a:extLst>
              <a:ext uri="{FF2B5EF4-FFF2-40B4-BE49-F238E27FC236}">
                <a16:creationId xmlns:a16="http://schemas.microsoft.com/office/drawing/2014/main" id="{435FDD26-CDA6-4EA4-990C-E55B9CFC61A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kumimoji="1" lang="ja-JP" altLang="en-US" dirty="0"/>
              <a:t>以下素材を使用しました</a:t>
            </a:r>
            <a:r>
              <a:rPr kumimoji="1" lang="en-US" altLang="ja-JP" dirty="0"/>
              <a:t>｡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D0A2627-917E-42C6-9C61-35A723856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F6654-5D61-45EF-B0F0-04602F68A739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2730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0A3091-6236-48ED-A1A6-318113EAC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想定シーン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1361F8-DF8B-4B05-9171-E8B4DDE42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Copyright 2022 tomohiko.ohhashi. All Rights Reserved.</a:t>
            </a:r>
            <a:endParaRPr lang="ja-JP" altLang="en-US" dirty="0"/>
          </a:p>
        </p:txBody>
      </p:sp>
      <p:sp>
        <p:nvSpPr>
          <p:cNvPr id="6" name="字幕 5">
            <a:extLst>
              <a:ext uri="{FF2B5EF4-FFF2-40B4-BE49-F238E27FC236}">
                <a16:creationId xmlns:a16="http://schemas.microsoft.com/office/drawing/2014/main" id="{71B432C0-B4DA-46E5-AE64-ECA4FFD9BEF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ja-JP" altLang="en-US" dirty="0"/>
              <a:t>本トレーニングは</a:t>
            </a:r>
            <a:r>
              <a:rPr lang="en-US" altLang="ja-JP" dirty="0"/>
              <a:t>､</a:t>
            </a:r>
            <a:r>
              <a:rPr lang="ja-JP" altLang="en-US" dirty="0"/>
              <a:t>ビジネスシーンでの意思決定をするための資料作成を想定しています</a:t>
            </a:r>
            <a:r>
              <a:rPr lang="en-US" altLang="ja-JP" dirty="0"/>
              <a:t>｡</a:t>
            </a:r>
            <a:endParaRPr lang="ja-JP" altLang="en-US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EBDEF12F-D3C6-4A42-B30E-9B1DD292E0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7" r="13617"/>
          <a:stretch/>
        </p:blipFill>
        <p:spPr>
          <a:xfrm>
            <a:off x="1784465" y="3586333"/>
            <a:ext cx="3578400" cy="2385114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A2AE9BDA-5C82-4EB0-ABEA-2856402F7892}"/>
              </a:ext>
            </a:extLst>
          </p:cNvPr>
          <p:cNvSpPr/>
          <p:nvPr/>
        </p:nvSpPr>
        <p:spPr>
          <a:xfrm>
            <a:off x="1784465" y="5662495"/>
            <a:ext cx="3578400" cy="2960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“The next outbreak? We’re not ready”</a:t>
            </a:r>
          </a:p>
          <a:p>
            <a:pPr algn="ctr"/>
            <a:r>
              <a:rPr lang="en-US" altLang="ja-JP" sz="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www.youtube.com/c/TED/</a:t>
            </a:r>
          </a:p>
        </p:txBody>
      </p:sp>
      <p:sp>
        <p:nvSpPr>
          <p:cNvPr id="19" name="乗算記号 18">
            <a:extLst>
              <a:ext uri="{FF2B5EF4-FFF2-40B4-BE49-F238E27FC236}">
                <a16:creationId xmlns:a16="http://schemas.microsoft.com/office/drawing/2014/main" id="{4EBDC0EF-1CDA-4F08-97B2-D69361377F8F}"/>
              </a:ext>
            </a:extLst>
          </p:cNvPr>
          <p:cNvSpPr/>
          <p:nvPr/>
        </p:nvSpPr>
        <p:spPr>
          <a:xfrm>
            <a:off x="2143255" y="2299685"/>
            <a:ext cx="1412444" cy="141244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E809903-2779-4BE5-9EB9-F2A321632287}"/>
              </a:ext>
            </a:extLst>
          </p:cNvPr>
          <p:cNvSpPr/>
          <p:nvPr/>
        </p:nvSpPr>
        <p:spPr>
          <a:xfrm>
            <a:off x="3185230" y="2795260"/>
            <a:ext cx="1818846" cy="4212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スピーチ</a:t>
            </a:r>
            <a:endParaRPr kumimoji="1" lang="ja-JP" altLang="en-US" sz="3200" b="1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23EF7465-2527-4805-A93C-DA2B5A5F26F6}"/>
              </a:ext>
            </a:extLst>
          </p:cNvPr>
          <p:cNvGrpSpPr/>
          <p:nvPr/>
        </p:nvGrpSpPr>
        <p:grpSpPr>
          <a:xfrm>
            <a:off x="7039221" y="2464075"/>
            <a:ext cx="3308593" cy="1047751"/>
            <a:chOff x="7065691" y="2464075"/>
            <a:chExt cx="3308593" cy="1047751"/>
          </a:xfrm>
        </p:grpSpPr>
        <p:sp>
          <p:nvSpPr>
            <p:cNvPr id="20" name="円: 塗りつぶしなし 19">
              <a:extLst>
                <a:ext uri="{FF2B5EF4-FFF2-40B4-BE49-F238E27FC236}">
                  <a16:creationId xmlns:a16="http://schemas.microsoft.com/office/drawing/2014/main" id="{183D2EDC-C87C-461A-8B83-9581D298C7DD}"/>
                </a:ext>
              </a:extLst>
            </p:cNvPr>
            <p:cNvSpPr/>
            <p:nvPr/>
          </p:nvSpPr>
          <p:spPr>
            <a:xfrm>
              <a:off x="7065691" y="2464075"/>
              <a:ext cx="1047751" cy="1047751"/>
            </a:xfrm>
            <a:prstGeom prst="donu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0782EB72-FB50-4B3E-9C63-0D2FCDCB94AC}"/>
                </a:ext>
              </a:extLst>
            </p:cNvPr>
            <p:cNvSpPr/>
            <p:nvPr/>
          </p:nvSpPr>
          <p:spPr>
            <a:xfrm>
              <a:off x="8113442" y="2498871"/>
              <a:ext cx="2260842" cy="9781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ja-JP" altLang="en-US" sz="32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ビジネスでの意思決定</a:t>
              </a:r>
              <a:endParaRPr kumimoji="1" lang="ja-JP" altLang="en-US" sz="105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pic>
        <p:nvPicPr>
          <p:cNvPr id="29" name="図 28">
            <a:extLst>
              <a:ext uri="{FF2B5EF4-FFF2-40B4-BE49-F238E27FC236}">
                <a16:creationId xmlns:a16="http://schemas.microsoft.com/office/drawing/2014/main" id="{4CDF2A69-7AAB-4E5A-91CC-2602E9CCE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044" y="3572819"/>
            <a:ext cx="3608947" cy="2406446"/>
          </a:xfrm>
          <a:prstGeom prst="rect">
            <a:avLst/>
          </a:prstGeom>
        </p:spPr>
      </p:pic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26CC3DF4-91BB-426F-9858-250A570B4380}"/>
              </a:ext>
            </a:extLst>
          </p:cNvPr>
          <p:cNvSpPr/>
          <p:nvPr/>
        </p:nvSpPr>
        <p:spPr>
          <a:xfrm>
            <a:off x="7485502" y="3832701"/>
            <a:ext cx="2416030" cy="1886683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ja-JP" altLang="en-US" sz="3200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営業資料</a:t>
            </a:r>
            <a:endParaRPr lang="en-US" altLang="ja-JP" sz="3200" b="1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kumimoji="1" lang="ja-JP" altLang="en-US" sz="3200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提案資料</a:t>
            </a:r>
            <a:endParaRPr kumimoji="1" lang="en-US" altLang="ja-JP" sz="3200" b="1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kumimoji="1" lang="ja-JP" altLang="en-US" sz="3200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戦略策定</a:t>
            </a:r>
            <a:endParaRPr kumimoji="1" lang="en-US" altLang="ja-JP" sz="3200" b="1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kumimoji="1" lang="ja-JP" altLang="en-US" sz="3200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技術選定</a:t>
            </a:r>
            <a:endParaRPr kumimoji="1" lang="en-US" altLang="ja-JP" sz="3200" b="1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85FF293-8498-4CED-ABB1-CE0C321D4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F6654-5D61-45EF-B0F0-04602F68A739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4940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455FB0-829C-4F0B-AE2B-EEE40187D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目的とゴール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8CADB67-86A4-4A48-B37D-F8C9572A0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Copyright 2022 tomohiko.ohhashi. All Rights Reserved.</a:t>
            </a:r>
            <a:endParaRPr lang="ja-JP" altLang="en-US" dirty="0"/>
          </a:p>
        </p:txBody>
      </p:sp>
      <p:sp>
        <p:nvSpPr>
          <p:cNvPr id="12" name="字幕 11">
            <a:extLst>
              <a:ext uri="{FF2B5EF4-FFF2-40B4-BE49-F238E27FC236}">
                <a16:creationId xmlns:a16="http://schemas.microsoft.com/office/drawing/2014/main" id="{4B76F124-C27E-4DCB-AD52-D8041CB9FB9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kumimoji="1" lang="en-US" altLang="ja-JP" dirty="0"/>
              <a:t>PowerPoint</a:t>
            </a:r>
            <a:r>
              <a:rPr kumimoji="1" lang="ja-JP" altLang="en-US" dirty="0"/>
              <a:t>でスライド作成のグッド</a:t>
            </a:r>
            <a:r>
              <a:rPr lang="ja-JP" altLang="en-US" dirty="0"/>
              <a:t>･</a:t>
            </a:r>
            <a:r>
              <a:rPr kumimoji="1" lang="ja-JP" altLang="en-US" dirty="0"/>
              <a:t>プラクティスを学びます</a:t>
            </a:r>
            <a:r>
              <a:rPr kumimoji="1" lang="en-US" altLang="ja-JP" dirty="0"/>
              <a:t>｡</a:t>
            </a:r>
            <a:r>
              <a:rPr kumimoji="1" lang="ja-JP" altLang="en-US" dirty="0"/>
              <a:t>伝えたい情報が明確で</a:t>
            </a:r>
            <a:r>
              <a:rPr kumimoji="1" lang="en-US" altLang="ja-JP" dirty="0"/>
              <a:t>､</a:t>
            </a:r>
            <a:r>
              <a:rPr kumimoji="1" lang="ja-JP" altLang="en-US" dirty="0"/>
              <a:t>作業</a:t>
            </a:r>
            <a:r>
              <a:rPr lang="ja-JP" altLang="en-US" dirty="0"/>
              <a:t>効率の良いスライドを作成できるようになります</a:t>
            </a:r>
            <a:r>
              <a:rPr lang="en-US" altLang="ja-JP" dirty="0"/>
              <a:t>｡</a:t>
            </a:r>
            <a:endParaRPr kumimoji="1" lang="ja-JP" altLang="en-US" dirty="0"/>
          </a:p>
        </p:txBody>
      </p:sp>
      <p:sp>
        <p:nvSpPr>
          <p:cNvPr id="14" name="矢印: 五方向 13">
            <a:extLst>
              <a:ext uri="{FF2B5EF4-FFF2-40B4-BE49-F238E27FC236}">
                <a16:creationId xmlns:a16="http://schemas.microsoft.com/office/drawing/2014/main" id="{2E43B5C2-9141-407D-B654-FA5559E85B49}"/>
              </a:ext>
            </a:extLst>
          </p:cNvPr>
          <p:cNvSpPr/>
          <p:nvPr/>
        </p:nvSpPr>
        <p:spPr>
          <a:xfrm>
            <a:off x="4353676" y="3170952"/>
            <a:ext cx="3484649" cy="2051855"/>
          </a:xfrm>
          <a:prstGeom prst="homePlate">
            <a:avLst>
              <a:gd name="adj" fmla="val 29321"/>
            </a:avLst>
          </a:prstGeom>
          <a:solidFill>
            <a:srgbClr val="3694E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8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グッド･プラクティス</a:t>
            </a:r>
            <a:endParaRPr lang="en-US" altLang="ja-JP" sz="28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ja-JP" altLang="en-US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オブジェクト操作</a:t>
            </a:r>
            <a:endParaRPr kumimoji="1" lang="en-US" altLang="ja-JP" sz="24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kumimoji="1" lang="en-US" altLang="ja-JP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kumimoji="1" lang="ja-JP" altLang="en-US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スライド･</a:t>
            </a:r>
            <a:r>
              <a:rPr kumimoji="1" lang="en-US" altLang="ja-JP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kumimoji="1" lang="ja-JP" altLang="en-US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メッセージ</a:t>
            </a:r>
            <a:endParaRPr kumimoji="1" lang="en-US" altLang="ja-JP" sz="24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kumimoji="1" lang="ja-JP" altLang="en-US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スライド作成フロー</a:t>
            </a:r>
            <a:endParaRPr kumimoji="1" lang="en-US" altLang="ja-JP" sz="24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kumimoji="1" lang="ja-JP" altLang="en-US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ロジカル･シンキング</a:t>
            </a:r>
            <a:endParaRPr kumimoji="1" lang="en-US" altLang="ja-JP" sz="24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C92D716-F86A-4BC1-91FC-14F395248E66}"/>
              </a:ext>
            </a:extLst>
          </p:cNvPr>
          <p:cNvSpPr/>
          <p:nvPr/>
        </p:nvSpPr>
        <p:spPr>
          <a:xfrm>
            <a:off x="1252453" y="2731263"/>
            <a:ext cx="2803700" cy="29312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4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ダメなスライド</a:t>
            </a:r>
            <a:endParaRPr kumimoji="1" lang="en-US" altLang="ja-JP" sz="20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目的が不明確</a:t>
            </a:r>
            <a:endParaRPr kumimoji="1" lang="en-US" altLang="ja-JP" sz="2000" b="1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主張や要点が不明確</a:t>
            </a:r>
            <a:endParaRPr kumimoji="1" lang="en-US" altLang="ja-JP" sz="20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あとから見て意味がわからない</a:t>
            </a:r>
            <a:endParaRPr kumimoji="1" lang="en-US" altLang="ja-JP" sz="20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図表が理解しにくい</a:t>
            </a:r>
            <a:endParaRPr lang="en-US" altLang="ja-JP" sz="20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体系的になっていない</a:t>
            </a:r>
            <a:endParaRPr kumimoji="1" lang="en-US" altLang="ja-JP" sz="20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生産効率が悪い</a:t>
            </a:r>
            <a:endParaRPr lang="en-US" altLang="ja-JP" sz="20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メンテナンスしにくい</a:t>
            </a:r>
            <a:endParaRPr lang="en-US" altLang="ja-JP" sz="20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0BE0C6C9-65DE-4005-A920-D9A78CB68B0C}"/>
              </a:ext>
            </a:extLst>
          </p:cNvPr>
          <p:cNvSpPr/>
          <p:nvPr/>
        </p:nvSpPr>
        <p:spPr>
          <a:xfrm>
            <a:off x="8135848" y="2731263"/>
            <a:ext cx="2803700" cy="293123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良いスライド</a:t>
            </a:r>
            <a:endParaRPr kumimoji="1" lang="en-US" altLang="ja-JP" sz="24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ja-JP" altLang="en-US" sz="20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目的が明確</a:t>
            </a:r>
            <a:endParaRPr kumimoji="1" lang="en-US" altLang="ja-JP" sz="20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sz="20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主張や要点が明確</a:t>
            </a:r>
            <a:endParaRPr kumimoji="1" lang="en-US" altLang="ja-JP" sz="20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ja-JP" altLang="en-US" sz="20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後から見て意味がわかる</a:t>
            </a:r>
            <a:endParaRPr lang="en-US" altLang="ja-JP" sz="24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ja-JP" altLang="en-US" sz="20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図表が理解しやすい</a:t>
            </a:r>
            <a:endParaRPr lang="en-US" altLang="ja-JP" sz="20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ja-JP" altLang="en-US" sz="20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体系的になっている</a:t>
            </a:r>
            <a:endParaRPr kumimoji="1" lang="en-US" altLang="ja-JP" sz="20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ja-JP" altLang="en-US" sz="20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生産効率が高い</a:t>
            </a:r>
            <a:endParaRPr lang="en-US" altLang="ja-JP" sz="20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sz="20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メンテナンスしやすい</a:t>
            </a:r>
            <a:endParaRPr lang="en-US" altLang="ja-JP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9B56530-DF80-4C1E-BA60-962920DFD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F6654-5D61-45EF-B0F0-04602F68A739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7478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FE04A7-7779-4EB8-88AB-97FF5B231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kumimoji="1" lang="ja-JP" altLang="en-US" dirty="0"/>
              <a:t>スライドの</a:t>
            </a:r>
            <a:br>
              <a:rPr kumimoji="1" lang="en-US" altLang="ja-JP" dirty="0"/>
            </a:br>
            <a:r>
              <a:rPr kumimoji="1" lang="ja-JP" altLang="en-US" dirty="0"/>
              <a:t>基本構成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9D29A7B-68C9-4DF0-9FBB-FD244FA46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/>
            <a:r>
              <a:rPr kumimoji="1" lang="en-US" altLang="ja-JP" sz="2400" dirty="0"/>
              <a:t>PowerPoint</a:t>
            </a:r>
            <a:r>
              <a:rPr kumimoji="1" lang="ja-JP" altLang="en-US" sz="2400" dirty="0"/>
              <a:t>トレーニング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B6AAF55-890C-4AE3-9FBD-84A95C3B7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Copyright 2022 tomohiko.ohhashi. All Rights Reserved.</a:t>
            </a:r>
            <a:endParaRPr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C86FBF6-1694-4B99-95A7-25E4F8822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F6654-5D61-45EF-B0F0-04602F68A739}" type="slidenum">
              <a:rPr lang="ja-JP" altLang="en-US" smtClean="0"/>
              <a:pPr/>
              <a:t>6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95210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BB6E2E-AEC4-4C43-B3C1-B68A8A73B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スライドの基本構成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E11B1FB-ADD3-4C11-9E42-3A712E094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Copyright 2022 tomohiko.ohhashi. All Rights Reserved.</a:t>
            </a:r>
            <a:endParaRPr lang="ja-JP" altLang="en-US" dirty="0"/>
          </a:p>
        </p:txBody>
      </p:sp>
      <p:sp>
        <p:nvSpPr>
          <p:cNvPr id="6" name="字幕 5">
            <a:extLst>
              <a:ext uri="{FF2B5EF4-FFF2-40B4-BE49-F238E27FC236}">
                <a16:creationId xmlns:a16="http://schemas.microsoft.com/office/drawing/2014/main" id="{166A22C4-BE90-4526-B036-58523AF03B75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kumimoji="1" lang="ja-JP" altLang="en-US" dirty="0"/>
              <a:t>以下の</a:t>
            </a:r>
            <a:r>
              <a:rPr lang="en-US" altLang="ja-JP" dirty="0"/>
              <a:t>7</a:t>
            </a:r>
            <a:r>
              <a:rPr kumimoji="1" lang="ja-JP" altLang="en-US" dirty="0"/>
              <a:t>つの要素がスライドの基本構成となります</a:t>
            </a:r>
            <a:r>
              <a:rPr kumimoji="1" lang="en-US" altLang="ja-JP" dirty="0"/>
              <a:t>｡</a:t>
            </a:r>
            <a:r>
              <a:rPr kumimoji="1" lang="ja-JP" altLang="en-US" dirty="0"/>
              <a:t>メッセージがもっとも重要な要素です</a:t>
            </a:r>
            <a:r>
              <a:rPr kumimoji="1" lang="en-US" altLang="ja-JP" dirty="0"/>
              <a:t>｡</a:t>
            </a:r>
            <a:endParaRPr kumimoji="1"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37B7469-39C7-418C-BF69-1077AB2C49CB}"/>
              </a:ext>
            </a:extLst>
          </p:cNvPr>
          <p:cNvSpPr/>
          <p:nvPr/>
        </p:nvSpPr>
        <p:spPr>
          <a:xfrm>
            <a:off x="2237223" y="2247714"/>
            <a:ext cx="7717554" cy="41711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49E06D1-19B4-4C1C-8CFF-739086705B2C}"/>
              </a:ext>
            </a:extLst>
          </p:cNvPr>
          <p:cNvSpPr/>
          <p:nvPr/>
        </p:nvSpPr>
        <p:spPr>
          <a:xfrm>
            <a:off x="2537491" y="2335663"/>
            <a:ext cx="7117017" cy="30155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① スライドタイトル </a:t>
            </a:r>
            <a:r>
              <a:rPr lang="en-US" altLang="ja-JP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なくてもよい</a:t>
            </a:r>
            <a:r>
              <a:rPr lang="en-US" altLang="ja-JP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  <a:endParaRPr kumimoji="1" lang="ja-JP" altLang="en-US" sz="20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D84F8B0-CE97-49A0-8E6B-A2D2A0ABFC37}"/>
              </a:ext>
            </a:extLst>
          </p:cNvPr>
          <p:cNvSpPr/>
          <p:nvPr/>
        </p:nvSpPr>
        <p:spPr>
          <a:xfrm>
            <a:off x="2537491" y="2717647"/>
            <a:ext cx="7117017" cy="44220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② メッセージ </a:t>
            </a:r>
            <a:r>
              <a:rPr lang="en-US" altLang="ja-JP" sz="20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lang="ja-JP" altLang="en-US" sz="20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主張や要点を</a:t>
            </a:r>
            <a:r>
              <a:rPr lang="en-US" altLang="ja-JP" sz="20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r>
            <a:r>
              <a:rPr lang="ja-JP" altLang="en-US" sz="20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行以内で端的に書く</a:t>
            </a:r>
            <a:r>
              <a:rPr lang="en-US" altLang="ja-JP" sz="20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  <a:r>
              <a:rPr lang="ja-JP" altLang="en-US" sz="20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endParaRPr kumimoji="1" lang="ja-JP" altLang="en-US" sz="2000" b="1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D058C08-D333-4AD9-A4D6-D40DC8EB529D}"/>
              </a:ext>
            </a:extLst>
          </p:cNvPr>
          <p:cNvSpPr/>
          <p:nvPr/>
        </p:nvSpPr>
        <p:spPr>
          <a:xfrm>
            <a:off x="3779286" y="3286052"/>
            <a:ext cx="4605463" cy="30155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③ 図</a:t>
            </a:r>
            <a:r>
              <a:rPr lang="en-US" altLang="ja-JP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/ </a:t>
            </a:r>
            <a:r>
              <a:rPr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グラフ</a:t>
            </a:r>
            <a:r>
              <a:rPr lang="en-US" altLang="ja-JP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/ </a:t>
            </a:r>
            <a:r>
              <a:rPr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チャート</a:t>
            </a:r>
            <a:r>
              <a:rPr lang="en-US" altLang="ja-JP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/ </a:t>
            </a:r>
            <a:r>
              <a:rPr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テーブル のタイトル</a:t>
            </a:r>
            <a:endParaRPr kumimoji="1" lang="ja-JP" altLang="en-US" sz="20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8244D12-45E9-4CBF-8815-66DD371F3A20}"/>
              </a:ext>
            </a:extLst>
          </p:cNvPr>
          <p:cNvSpPr/>
          <p:nvPr/>
        </p:nvSpPr>
        <p:spPr>
          <a:xfrm>
            <a:off x="3141227" y="3641677"/>
            <a:ext cx="5909547" cy="158955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④ メッセージの根拠 </a:t>
            </a:r>
            <a:r>
              <a:rPr lang="en-US" altLang="ja-JP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図</a:t>
            </a:r>
            <a:r>
              <a:rPr lang="en-US" altLang="ja-JP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/ </a:t>
            </a:r>
            <a:r>
              <a:rPr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グラフ</a:t>
            </a:r>
            <a:r>
              <a:rPr lang="en-US" altLang="ja-JP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/ </a:t>
            </a:r>
            <a:r>
              <a:rPr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チャート</a:t>
            </a:r>
            <a:r>
              <a:rPr lang="en-US" altLang="ja-JP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/ </a:t>
            </a:r>
            <a:r>
              <a:rPr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テーブル</a:t>
            </a:r>
            <a:r>
              <a:rPr lang="en-US" altLang="ja-JP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  <a:endParaRPr kumimoji="1" lang="ja-JP" altLang="en-US" sz="20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073004A-098C-44CD-B438-16E8BC824AC7}"/>
              </a:ext>
            </a:extLst>
          </p:cNvPr>
          <p:cNvSpPr/>
          <p:nvPr/>
        </p:nvSpPr>
        <p:spPr>
          <a:xfrm>
            <a:off x="2713708" y="5357431"/>
            <a:ext cx="6764585" cy="28965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⑤ 脚注 </a:t>
            </a:r>
            <a:r>
              <a:rPr lang="en-US" altLang="ja-JP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内容理解に当たって留意しておく</a:t>
            </a:r>
            <a:r>
              <a:rPr lang="ja-JP" altLang="en-US"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べき点</a:t>
            </a:r>
            <a:r>
              <a:rPr lang="en-US" altLang="ja-JP"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  <a:endParaRPr kumimoji="1" lang="ja-JP" altLang="en-US" sz="20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E5C98416-3DE6-4B67-943B-F7C67942F035}"/>
              </a:ext>
            </a:extLst>
          </p:cNvPr>
          <p:cNvSpPr/>
          <p:nvPr/>
        </p:nvSpPr>
        <p:spPr>
          <a:xfrm>
            <a:off x="2713708" y="5708885"/>
            <a:ext cx="6764585" cy="28965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⑥</a:t>
            </a:r>
            <a:r>
              <a:rPr lang="en-US" altLang="ja-JP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用いたデータの出所</a:t>
            </a:r>
            <a:endParaRPr kumimoji="1" lang="ja-JP" altLang="en-US" sz="20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29A27DD-AD37-4BE4-A050-8AAB5645F0B1}"/>
              </a:ext>
            </a:extLst>
          </p:cNvPr>
          <p:cNvSpPr/>
          <p:nvPr/>
        </p:nvSpPr>
        <p:spPr>
          <a:xfrm>
            <a:off x="7786270" y="6060338"/>
            <a:ext cx="1692023" cy="28965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⑦ ページ番号</a:t>
            </a:r>
            <a:endParaRPr kumimoji="1" lang="ja-JP" altLang="en-US" sz="20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529FB49-6431-47F0-83D2-382363C45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F6654-5D61-45EF-B0F0-04602F68A739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2708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2BCE76-3D39-4BEF-B527-451E6E043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オブジェクト操作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F7A76CC-41CA-4783-950A-8FDCF4C2A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/>
              <a:t>PowerPoint</a:t>
            </a:r>
            <a:r>
              <a:rPr lang="ja-JP" altLang="en-US" sz="2400" dirty="0"/>
              <a:t>トレーニング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A3DD937-DD83-4EED-B0C0-8F59BB1D5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Copyright 2022 tomohiko.ohhashi. All Rights Reserved.</a:t>
            </a:r>
            <a:endParaRPr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14451A3-FCDB-4907-8F9C-7F87B3905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F6654-5D61-45EF-B0F0-04602F68A739}" type="slidenum">
              <a:rPr lang="ja-JP" altLang="en-US" smtClean="0"/>
              <a:pPr/>
              <a:t>8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3170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F0C421-BB24-4052-8DF3-68CC43B6B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テーブルの作成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CF165F0-CF7F-42C3-A629-03C778886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Copyright 2022 tomohiko.ohhashi. All Rights Reserved.</a:t>
            </a:r>
            <a:endParaRPr lang="ja-JP" altLang="en-US" dirty="0"/>
          </a:p>
        </p:txBody>
      </p:sp>
      <p:sp>
        <p:nvSpPr>
          <p:cNvPr id="6" name="字幕 5">
            <a:extLst>
              <a:ext uri="{FF2B5EF4-FFF2-40B4-BE49-F238E27FC236}">
                <a16:creationId xmlns:a16="http://schemas.microsoft.com/office/drawing/2014/main" id="{D72B6B25-1D35-4EDA-B2B1-C7BD840B42FB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ja-JP" altLang="en-US" dirty="0"/>
              <a:t>図形（四角形）によりテーブルを自在に作成できます</a:t>
            </a:r>
            <a:r>
              <a:rPr lang="en-US" altLang="ja-JP" dirty="0"/>
              <a:t>｡</a:t>
            </a:r>
            <a:endParaRPr lang="ja-JP" altLang="en-US" dirty="0"/>
          </a:p>
        </p:txBody>
      </p: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6B59EDEF-8CD5-4535-B257-2A9F2C7D9FAE}"/>
              </a:ext>
            </a:extLst>
          </p:cNvPr>
          <p:cNvGrpSpPr/>
          <p:nvPr/>
        </p:nvGrpSpPr>
        <p:grpSpPr>
          <a:xfrm>
            <a:off x="2149078" y="2491334"/>
            <a:ext cx="5105197" cy="3274709"/>
            <a:chOff x="2149078" y="2165409"/>
            <a:chExt cx="5105197" cy="3274709"/>
          </a:xfrm>
        </p:grpSpPr>
        <p:pic>
          <p:nvPicPr>
            <p:cNvPr id="8" name="Google Shape;105;p6">
              <a:extLst>
                <a:ext uri="{FF2B5EF4-FFF2-40B4-BE49-F238E27FC236}">
                  <a16:creationId xmlns:a16="http://schemas.microsoft.com/office/drawing/2014/main" id="{8DECAFB1-9D23-4C40-8788-A61442D7523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149078" y="2165409"/>
              <a:ext cx="5105197" cy="32747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106;p6">
              <a:extLst>
                <a:ext uri="{FF2B5EF4-FFF2-40B4-BE49-F238E27FC236}">
                  <a16:creationId xmlns:a16="http://schemas.microsoft.com/office/drawing/2014/main" id="{9D1BA3B2-196E-4E20-8124-8054F9B704A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182060" y="2607700"/>
              <a:ext cx="1490420" cy="8323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Google Shape;107;p6">
            <a:extLst>
              <a:ext uri="{FF2B5EF4-FFF2-40B4-BE49-F238E27FC236}">
                <a16:creationId xmlns:a16="http://schemas.microsoft.com/office/drawing/2014/main" id="{D4FA14CB-0911-44C9-A285-059F355B8344}"/>
              </a:ext>
            </a:extLst>
          </p:cNvPr>
          <p:cNvSpPr/>
          <p:nvPr/>
        </p:nvSpPr>
        <p:spPr>
          <a:xfrm>
            <a:off x="4532113" y="3194322"/>
            <a:ext cx="4720944" cy="720571"/>
          </a:xfrm>
          <a:prstGeom prst="uturnArrow">
            <a:avLst>
              <a:gd name="adj1" fmla="val 18421"/>
              <a:gd name="adj2" fmla="val 25000"/>
              <a:gd name="adj3" fmla="val 34211"/>
              <a:gd name="adj4" fmla="val 0"/>
              <a:gd name="adj5" fmla="val 100000"/>
            </a:avLst>
          </a:prstGeom>
          <a:solidFill>
            <a:srgbClr val="0C0C0C"/>
          </a:solidFill>
          <a:ln w="31750">
            <a:solidFill>
              <a:schemeClr val="bg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/>
              <a:sym typeface="Meiryo"/>
            </a:endParaRPr>
          </a:p>
        </p:txBody>
      </p:sp>
      <p:sp>
        <p:nvSpPr>
          <p:cNvPr id="11" name="Google Shape;108;p6">
            <a:extLst>
              <a:ext uri="{FF2B5EF4-FFF2-40B4-BE49-F238E27FC236}">
                <a16:creationId xmlns:a16="http://schemas.microsoft.com/office/drawing/2014/main" id="{28009B1B-27D4-477F-AAB8-8A7DD4F7CD4D}"/>
              </a:ext>
            </a:extLst>
          </p:cNvPr>
          <p:cNvSpPr/>
          <p:nvPr/>
        </p:nvSpPr>
        <p:spPr>
          <a:xfrm>
            <a:off x="8100814" y="4030990"/>
            <a:ext cx="897893" cy="797867"/>
          </a:xfrm>
          <a:prstGeom prst="rect">
            <a:avLst/>
          </a:prstGeom>
          <a:solidFill>
            <a:srgbClr val="8E1D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400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  <a:t>ABC</a:t>
            </a:r>
            <a:endParaRPr sz="2400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/>
              <a:sym typeface="Meiryo"/>
            </a:endParaRPr>
          </a:p>
        </p:txBody>
      </p:sp>
      <p:sp>
        <p:nvSpPr>
          <p:cNvPr id="12" name="Google Shape;109;p6">
            <a:extLst>
              <a:ext uri="{FF2B5EF4-FFF2-40B4-BE49-F238E27FC236}">
                <a16:creationId xmlns:a16="http://schemas.microsoft.com/office/drawing/2014/main" id="{EA9546A2-1D3A-486D-86EA-CB564CB27F59}"/>
              </a:ext>
            </a:extLst>
          </p:cNvPr>
          <p:cNvSpPr/>
          <p:nvPr/>
        </p:nvSpPr>
        <p:spPr>
          <a:xfrm>
            <a:off x="9145030" y="4030738"/>
            <a:ext cx="897893" cy="797867"/>
          </a:xfrm>
          <a:prstGeom prst="rect">
            <a:avLst/>
          </a:prstGeom>
          <a:solidFill>
            <a:srgbClr val="3BB71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4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  <a:t>DEF</a:t>
            </a:r>
            <a:endParaRPr sz="240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/>
              <a:sym typeface="Meiryo"/>
            </a:endParaRPr>
          </a:p>
        </p:txBody>
      </p:sp>
      <p:sp>
        <p:nvSpPr>
          <p:cNvPr id="13" name="Google Shape;110;p6">
            <a:extLst>
              <a:ext uri="{FF2B5EF4-FFF2-40B4-BE49-F238E27FC236}">
                <a16:creationId xmlns:a16="http://schemas.microsoft.com/office/drawing/2014/main" id="{BE971841-E2BD-4B2C-A266-9EE5A250CD0D}"/>
              </a:ext>
            </a:extLst>
          </p:cNvPr>
          <p:cNvSpPr/>
          <p:nvPr/>
        </p:nvSpPr>
        <p:spPr>
          <a:xfrm>
            <a:off x="9145030" y="4967518"/>
            <a:ext cx="897893" cy="797867"/>
          </a:xfrm>
          <a:prstGeom prst="rect">
            <a:avLst/>
          </a:prstGeom>
          <a:solidFill>
            <a:srgbClr val="FF3B3B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4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  <a:t>JKL</a:t>
            </a:r>
            <a:endParaRPr sz="240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/>
              <a:sym typeface="Meiryo"/>
            </a:endParaRPr>
          </a:p>
        </p:txBody>
      </p:sp>
      <p:sp>
        <p:nvSpPr>
          <p:cNvPr id="14" name="Google Shape;111;p6">
            <a:extLst>
              <a:ext uri="{FF2B5EF4-FFF2-40B4-BE49-F238E27FC236}">
                <a16:creationId xmlns:a16="http://schemas.microsoft.com/office/drawing/2014/main" id="{956E8066-5545-4D03-A3AE-3621ACBC990F}"/>
              </a:ext>
            </a:extLst>
          </p:cNvPr>
          <p:cNvSpPr/>
          <p:nvPr/>
        </p:nvSpPr>
        <p:spPr>
          <a:xfrm>
            <a:off x="8100813" y="4967771"/>
            <a:ext cx="897893" cy="797867"/>
          </a:xfrm>
          <a:prstGeom prst="rect">
            <a:avLst/>
          </a:prstGeom>
          <a:solidFill>
            <a:srgbClr val="EEB500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4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  <a:t>GHI</a:t>
            </a:r>
            <a:endParaRPr sz="240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/>
              <a:sym typeface="Meiryo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73AF31F-411C-4478-A35A-6EC837F95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F6654-5D61-45EF-B0F0-04602F68A739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7799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 kumimoji="1" sz="2400" dirty="0">
            <a:solidFill>
              <a:schemeClr val="tx1"/>
            </a:solidFill>
            <a:latin typeface="Meiryo UI" panose="020B0604030504040204" pitchFamily="50" charset="-128"/>
            <a:ea typeface="Meiryo UI" panose="020B0604030504040204" pitchFamily="50" charset="-128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2041</TotalTime>
  <Words>2127</Words>
  <Application>Microsoft Office PowerPoint</Application>
  <PresentationFormat>ワイド画面</PresentationFormat>
  <Paragraphs>380</Paragraphs>
  <Slides>32</Slides>
  <Notes>6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32</vt:i4>
      </vt:variant>
    </vt:vector>
  </HeadingPairs>
  <TitlesOfParts>
    <vt:vector size="37" baseType="lpstr">
      <vt:lpstr>Meiryo UI</vt:lpstr>
      <vt:lpstr>游ゴシック</vt:lpstr>
      <vt:lpstr>Arial</vt:lpstr>
      <vt:lpstr>Wingdings</vt:lpstr>
      <vt:lpstr>Office テーマ</vt:lpstr>
      <vt:lpstr>PowerPoint トレーニング</vt:lpstr>
      <vt:lpstr>アジェンダ</vt:lpstr>
      <vt:lpstr>トレーニングのねらい</vt:lpstr>
      <vt:lpstr>想定シーン</vt:lpstr>
      <vt:lpstr>目的とゴール</vt:lpstr>
      <vt:lpstr>スライドの 基本構成</vt:lpstr>
      <vt:lpstr>スライドの基本構成</vt:lpstr>
      <vt:lpstr>オブジェクト操作</vt:lpstr>
      <vt:lpstr>テーブルの作成</vt:lpstr>
      <vt:lpstr>グループ化</vt:lpstr>
      <vt:lpstr>ショートカット</vt:lpstr>
      <vt:lpstr>配置機能</vt:lpstr>
      <vt:lpstr>レッスン – テーブルの作成</vt:lpstr>
      <vt:lpstr>メッセージ</vt:lpstr>
      <vt:lpstr>メッセージ</vt:lpstr>
      <vt:lpstr>1スライド･1メッセージ</vt:lpstr>
      <vt:lpstr>スライド作成 フロー</vt:lpstr>
      <vt:lpstr>スライド作成フロー</vt:lpstr>
      <vt:lpstr>ロジカル･シンキング</vt:lpstr>
      <vt:lpstr>MECE Mutually Exclusive and Collectively Exhaustive</vt:lpstr>
      <vt:lpstr>ロジックツリー</vt:lpstr>
      <vt:lpstr>レッスン – ロジックツリーとテーブルの作成</vt:lpstr>
      <vt:lpstr>ワッペン</vt:lpstr>
      <vt:lpstr>ワッペン</vt:lpstr>
      <vt:lpstr>まとめ</vt:lpstr>
      <vt:lpstr>まとめ</vt:lpstr>
      <vt:lpstr>レッスン – スライド作成</vt:lpstr>
      <vt:lpstr>参考文献</vt:lpstr>
      <vt:lpstr>参考文献</vt:lpstr>
      <vt:lpstr>補遺</vt:lpstr>
      <vt:lpstr>解答例 – ロジックツリーとテーブルの作成</vt:lpstr>
      <vt:lpstr>使用素材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Ohhashi Tomohiko</dc:creator>
  <cp:lastModifiedBy>Ohhashi Tomohiko</cp:lastModifiedBy>
  <cp:revision>1159</cp:revision>
  <dcterms:created xsi:type="dcterms:W3CDTF">2022-04-09T17:33:42Z</dcterms:created>
  <dcterms:modified xsi:type="dcterms:W3CDTF">2022-07-07T09:45:24Z</dcterms:modified>
</cp:coreProperties>
</file>